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4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9" r:id="rId13"/>
    <p:sldId id="270" r:id="rId14"/>
    <p:sldId id="268" r:id="rId15"/>
    <p:sldId id="272" r:id="rId16"/>
    <p:sldId id="271" r:id="rId17"/>
    <p:sldId id="273" r:id="rId18"/>
    <p:sldId id="291" r:id="rId19"/>
    <p:sldId id="282" r:id="rId20"/>
    <p:sldId id="283" r:id="rId21"/>
    <p:sldId id="284" r:id="rId22"/>
    <p:sldId id="285" r:id="rId23"/>
    <p:sldId id="286" r:id="rId24"/>
    <p:sldId id="287" r:id="rId25"/>
    <p:sldId id="361" r:id="rId26"/>
    <p:sldId id="327" r:id="rId27"/>
    <p:sldId id="328" r:id="rId28"/>
    <p:sldId id="329" r:id="rId29"/>
    <p:sldId id="330" r:id="rId30"/>
    <p:sldId id="331" r:id="rId31"/>
    <p:sldId id="332" r:id="rId32"/>
    <p:sldId id="333" r:id="rId33"/>
    <p:sldId id="334" r:id="rId34"/>
    <p:sldId id="320" r:id="rId35"/>
    <p:sldId id="326" r:id="rId36"/>
    <p:sldId id="315" r:id="rId37"/>
    <p:sldId id="316" r:id="rId38"/>
    <p:sldId id="362" r:id="rId39"/>
    <p:sldId id="322" r:id="rId40"/>
    <p:sldId id="323" r:id="rId41"/>
    <p:sldId id="324" r:id="rId42"/>
    <p:sldId id="292" r:id="rId43"/>
    <p:sldId id="317" r:id="rId44"/>
    <p:sldId id="318" r:id="rId45"/>
    <p:sldId id="335" r:id="rId46"/>
    <p:sldId id="359" r:id="rId47"/>
    <p:sldId id="336" r:id="rId48"/>
    <p:sldId id="342" r:id="rId49"/>
    <p:sldId id="343" r:id="rId50"/>
    <p:sldId id="345" r:id="rId51"/>
    <p:sldId id="346" r:id="rId52"/>
    <p:sldId id="353" r:id="rId53"/>
    <p:sldId id="355" r:id="rId54"/>
    <p:sldId id="360" r:id="rId55"/>
    <p:sldId id="354" r:id="rId56"/>
    <p:sldId id="356" r:id="rId57"/>
    <p:sldId id="357" r:id="rId58"/>
    <p:sldId id="358" r:id="rId59"/>
    <p:sldId id="348" r:id="rId60"/>
    <p:sldId id="349" r:id="rId61"/>
    <p:sldId id="350" r:id="rId62"/>
    <p:sldId id="351" r:id="rId63"/>
  </p:sldIdLst>
  <p:sldSz cx="12192000" cy="6858000"/>
  <p:notesSz cx="6858000" cy="9144000"/>
  <p:defaultTextStyle>
    <a:defPPr>
      <a:defRPr lang="zh-H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smooth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12700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xVal>
            <c:numRef>
              <c:f>Sheet1!$A$2:$A$12</c:f>
              <c:numCache>
                <c:formatCode>General</c:formatCode>
                <c:ptCount val="11"/>
                <c:pt idx="0">
                  <c:v>0</c:v>
                </c:pt>
                <c:pt idx="1">
                  <c:v>0.2</c:v>
                </c:pt>
                <c:pt idx="2">
                  <c:v>0.4</c:v>
                </c:pt>
                <c:pt idx="3">
                  <c:v>0.60000000000000009</c:v>
                </c:pt>
                <c:pt idx="4">
                  <c:v>0.8</c:v>
                </c:pt>
                <c:pt idx="5">
                  <c:v>1</c:v>
                </c:pt>
                <c:pt idx="6">
                  <c:v>1.2000000000000002</c:v>
                </c:pt>
                <c:pt idx="7">
                  <c:v>1.4000000000000001</c:v>
                </c:pt>
                <c:pt idx="8">
                  <c:v>1.6</c:v>
                </c:pt>
                <c:pt idx="9">
                  <c:v>1.8</c:v>
                </c:pt>
                <c:pt idx="10">
                  <c:v>2</c:v>
                </c:pt>
              </c:numCache>
            </c:numRef>
          </c:xVal>
          <c:yVal>
            <c:numRef>
              <c:f>Sheet1!$B$2:$B$12</c:f>
              <c:numCache>
                <c:formatCode>General</c:formatCode>
                <c:ptCount val="11"/>
                <c:pt idx="0">
                  <c:v>1</c:v>
                </c:pt>
                <c:pt idx="1">
                  <c:v>0.81873075307798182</c:v>
                </c:pt>
                <c:pt idx="2">
                  <c:v>0.67032004603563933</c:v>
                </c:pt>
                <c:pt idx="3">
                  <c:v>0.54881163609402639</c:v>
                </c:pt>
                <c:pt idx="4">
                  <c:v>0.44932896411722156</c:v>
                </c:pt>
                <c:pt idx="5">
                  <c:v>0.36787944117144233</c:v>
                </c:pt>
                <c:pt idx="6">
                  <c:v>0.30119421191220203</c:v>
                </c:pt>
                <c:pt idx="7">
                  <c:v>0.24659696394160643</c:v>
                </c:pt>
                <c:pt idx="8">
                  <c:v>0.20189651799465538</c:v>
                </c:pt>
                <c:pt idx="9">
                  <c:v>0.16529888822158653</c:v>
                </c:pt>
                <c:pt idx="10">
                  <c:v>0.1353352832366127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11C0-45E5-BF22-F10D3D56795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23110992"/>
        <c:axId val="323111976"/>
      </c:scatterChart>
      <c:valAx>
        <c:axId val="323110992"/>
        <c:scaling>
          <c:orientation val="minMax"/>
          <c:max val="2"/>
        </c:scaling>
        <c:delete val="0"/>
        <c:axPos val="b"/>
        <c:numFmt formatCode="#,##0.0" sourceLinked="0"/>
        <c:majorTickMark val="none"/>
        <c:minorTickMark val="none"/>
        <c:tickLblPos val="nextTo"/>
        <c:spPr>
          <a:noFill/>
          <a:ln w="1905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zh-HK"/>
          </a:p>
        </c:txPr>
        <c:crossAx val="323111976"/>
        <c:crosses val="autoZero"/>
        <c:crossBetween val="midCat"/>
      </c:valAx>
      <c:valAx>
        <c:axId val="323111976"/>
        <c:scaling>
          <c:orientation val="minMax"/>
          <c:max val="1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zh-HK"/>
          </a:p>
        </c:txPr>
        <c:crossAx val="323110992"/>
        <c:crosses val="autoZero"/>
        <c:crossBetween val="midCat"/>
        <c:majorUnit val="0.2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HK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smooth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12700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xVal>
            <c:numRef>
              <c:f>Sheet1!$A$2:$A$12</c:f>
              <c:numCache>
                <c:formatCode>General</c:formatCode>
                <c:ptCount val="11"/>
                <c:pt idx="0">
                  <c:v>0</c:v>
                </c:pt>
                <c:pt idx="1">
                  <c:v>0.2</c:v>
                </c:pt>
                <c:pt idx="2">
                  <c:v>0.4</c:v>
                </c:pt>
                <c:pt idx="3">
                  <c:v>0.60000000000000009</c:v>
                </c:pt>
                <c:pt idx="4">
                  <c:v>0.8</c:v>
                </c:pt>
                <c:pt idx="5">
                  <c:v>1</c:v>
                </c:pt>
                <c:pt idx="6">
                  <c:v>1.2000000000000002</c:v>
                </c:pt>
                <c:pt idx="7">
                  <c:v>1.4000000000000001</c:v>
                </c:pt>
                <c:pt idx="8">
                  <c:v>1.6</c:v>
                </c:pt>
                <c:pt idx="9">
                  <c:v>1.8</c:v>
                </c:pt>
                <c:pt idx="10">
                  <c:v>2</c:v>
                </c:pt>
              </c:numCache>
            </c:numRef>
          </c:xVal>
          <c:yVal>
            <c:numRef>
              <c:f>Sheet1!$B$2:$B$12</c:f>
              <c:numCache>
                <c:formatCode>General</c:formatCode>
                <c:ptCount val="11"/>
                <c:pt idx="0">
                  <c:v>1</c:v>
                </c:pt>
                <c:pt idx="1">
                  <c:v>0.81873075307798182</c:v>
                </c:pt>
                <c:pt idx="2">
                  <c:v>0.67032004603563933</c:v>
                </c:pt>
                <c:pt idx="3">
                  <c:v>0.54881163609402639</c:v>
                </c:pt>
                <c:pt idx="4">
                  <c:v>0.44932896411722156</c:v>
                </c:pt>
                <c:pt idx="5">
                  <c:v>0.36787944117144233</c:v>
                </c:pt>
                <c:pt idx="6">
                  <c:v>0.30119421191220203</c:v>
                </c:pt>
                <c:pt idx="7">
                  <c:v>0.24659696394160643</c:v>
                </c:pt>
                <c:pt idx="8">
                  <c:v>0.20189651799465538</c:v>
                </c:pt>
                <c:pt idx="9">
                  <c:v>0.16529888822158653</c:v>
                </c:pt>
                <c:pt idx="10">
                  <c:v>0.1353352832366127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859F-4323-A641-F8416676B41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23110992"/>
        <c:axId val="323111976"/>
      </c:scatterChart>
      <c:valAx>
        <c:axId val="323110992"/>
        <c:scaling>
          <c:orientation val="minMax"/>
          <c:max val="2"/>
        </c:scaling>
        <c:delete val="0"/>
        <c:axPos val="b"/>
        <c:numFmt formatCode="#,##0.0" sourceLinked="0"/>
        <c:majorTickMark val="none"/>
        <c:minorTickMark val="none"/>
        <c:tickLblPos val="nextTo"/>
        <c:spPr>
          <a:noFill/>
          <a:ln w="1905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zh-HK"/>
          </a:p>
        </c:txPr>
        <c:crossAx val="323111976"/>
        <c:crosses val="autoZero"/>
        <c:crossBetween val="midCat"/>
      </c:valAx>
      <c:valAx>
        <c:axId val="323111976"/>
        <c:scaling>
          <c:orientation val="minMax"/>
          <c:max val="1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zh-HK"/>
          </a:p>
        </c:txPr>
        <c:crossAx val="323110992"/>
        <c:crosses val="autoZero"/>
        <c:crossBetween val="midCat"/>
        <c:majorUnit val="0.2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HK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HK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5EA4A7-FC87-4A85-BCEF-40F630953395}" type="datetimeFigureOut">
              <a:rPr lang="zh-HK" altLang="en-US" smtClean="0"/>
              <a:t>8/7/2023</a:t>
            </a:fld>
            <a:endParaRPr lang="zh-HK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HK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HK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HK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DB7929-C071-4637-B01B-753EB16C4E5D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17244362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5AF1E2B-A5D2-441C-9A0A-250681B337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zh-HK" alt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9F48F67E-82F5-49C4-9DFF-1DA049F98D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zh-HK" alt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D22DB82-48B5-4CCB-8306-7DC0192BF6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D5640-622B-44E3-A2A1-2BBD5CF7087B}" type="datetime1">
              <a:rPr lang="zh-HK" altLang="en-US" smtClean="0"/>
              <a:t>8/7/2023</a:t>
            </a:fld>
            <a:endParaRPr lang="zh-HK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69E8326-787C-4D39-9D8D-AC477D2482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56FB0A0-2124-4AF8-A611-631BB8396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0C135-18A3-4007-A5BA-492DBA26ECC2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4721068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0AED880-4536-4C97-80C5-3F24CF048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zh-HK" altLang="en-US"/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987999CF-5921-4EE4-8CBB-FCF8FBF6C8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HK" alt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102FCE8-124D-4BD0-A643-7D5D93C3DE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07033-A0E0-46AB-8F3D-F316CBD4715F}" type="datetime1">
              <a:rPr lang="zh-HK" altLang="en-US" smtClean="0"/>
              <a:t>8/7/2023</a:t>
            </a:fld>
            <a:endParaRPr lang="zh-HK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DF0B157-1582-4364-8928-875C12C233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155F80B-9AF4-40C9-9649-4BED401DF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0C135-18A3-4007-A5BA-492DBA26ECC2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31729353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3D9C411B-A3B1-4998-9C7F-F74EFC55F62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zh-HK" altLang="en-US"/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5FCFDC9A-6E58-4529-80C7-8DBD8E9AD0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HK" alt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0FE7DD1-619A-482C-9856-9677068E9C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36762-958B-4458-9646-2AC36D55C78F}" type="datetime1">
              <a:rPr lang="zh-HK" altLang="en-US" smtClean="0"/>
              <a:t>8/7/2023</a:t>
            </a:fld>
            <a:endParaRPr lang="zh-HK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E677121-ABAE-4CE4-BC90-261D6E9DBE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6C4D877-A583-4E66-9CBF-0896D485AC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0C135-18A3-4007-A5BA-492DBA26ECC2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30787218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F3407E1-3548-47BF-92C2-7317EAF8E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zh-HK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0DEF02A-ADEC-44CF-879A-ACA70D8B7E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HK" alt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95344A1-3729-495E-AA0C-29BBE00792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90C6F-27B3-437B-BCF5-9805996F464E}" type="datetime1">
              <a:rPr lang="zh-HK" altLang="en-US" smtClean="0"/>
              <a:t>8/7/2023</a:t>
            </a:fld>
            <a:endParaRPr lang="zh-HK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99A0E1C-2B06-4D56-89CF-9D951CAFA7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A32F364-39EA-47A6-95E5-BF1EDB191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0C135-18A3-4007-A5BA-492DBA26ECC2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5308421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4D4C442-F21D-4AB8-B78E-9CCC0035D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zh-HK" alt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4104DA7-AA7A-47DD-B2B4-A265B530EF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3FBA8D8-4CB2-4DC0-820A-158E0E7A44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F7FF5-FE01-40B4-821D-953E3201A767}" type="datetime1">
              <a:rPr lang="zh-HK" altLang="en-US" smtClean="0"/>
              <a:t>8/7/2023</a:t>
            </a:fld>
            <a:endParaRPr lang="zh-HK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E961A85-A01F-4EAE-97FF-0E1F198783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748414F-9FB0-4D9B-84E1-2E2A03451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0C135-18A3-4007-A5BA-492DBA26ECC2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26885078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8703137-D5F6-4167-8D09-4263A18D2E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zh-HK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9DCEF35-4653-409F-A8B6-16343D7E68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HK" altLang="en-US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C0DD5D4F-8011-4648-A6A9-A49485481D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HK" altLang="en-US"/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F0DF8C09-752A-4017-859D-C1F0CF8432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81997-06B5-4383-A5D6-72876320A0F6}" type="datetime1">
              <a:rPr lang="zh-HK" altLang="en-US" smtClean="0"/>
              <a:t>8/7/2023</a:t>
            </a:fld>
            <a:endParaRPr lang="zh-HK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AAFD927A-F88E-4259-B1B0-CFD80A73D8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BA3BF6B1-8629-4936-A631-794D3362B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0C135-18A3-4007-A5BA-492DBA26ECC2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36299630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BDFF953-ECBF-4567-8477-DFDC5B6AA6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zh-HK" alt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5F1511F-1895-494E-9A90-1C43A3664F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C5E024A4-229D-4FB9-BCC5-5A483DD002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HK" altLang="en-US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5DAC6834-8FD2-44AC-8E75-6157FCC3F2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5894C9B5-0A5E-422D-8A18-26A34DDAA16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HK" altLang="en-US"/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B74DF6DF-8F11-4E5F-AF49-D028ACE1BE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C3D041-CE40-4918-9A92-D151B6F86DF4}" type="datetime1">
              <a:rPr lang="zh-HK" altLang="en-US" smtClean="0"/>
              <a:t>8/7/2023</a:t>
            </a:fld>
            <a:endParaRPr lang="zh-HK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13C366EC-5D4C-4B7B-AF74-1861A66B09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D75FE930-E17D-4242-B7B0-254450DEB2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0C135-18A3-4007-A5BA-492DBA26ECC2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29743483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26A6632-DA6F-4548-9034-6B5922255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zh-HK" alt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BA954499-3C6D-4E09-A71A-D7C1450B4B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F5A1A0-E787-407D-B4E4-A62361AE752A}" type="datetime1">
              <a:rPr lang="zh-HK" altLang="en-US" smtClean="0"/>
              <a:t>8/7/2023</a:t>
            </a:fld>
            <a:endParaRPr lang="zh-HK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D9B91E7B-AB80-492A-93BF-E8A2003C92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B047994-4BB9-4DAA-8971-D7CF184C6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0C135-18A3-4007-A5BA-492DBA26ECC2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16067237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053D4434-AA3A-40C1-A9EE-E1D0D07581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A2D03-6572-4BF8-B075-1292FF1CC87A}" type="datetime1">
              <a:rPr lang="zh-HK" altLang="en-US" smtClean="0"/>
              <a:t>8/7/2023</a:t>
            </a:fld>
            <a:endParaRPr lang="zh-HK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F937A797-CA9B-45CA-B898-0560342332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AC612F8-5192-4BFA-AE60-CB16CF2B56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0C135-18A3-4007-A5BA-492DBA26ECC2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41283365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40229F8-4AF2-4CB7-B6B0-E92F44FC6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zh-HK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1A301C8-CB92-426A-BA4A-2F8B503115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HK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F52B53B2-B9C3-4B85-95B7-ABC01DA1CE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450E27FB-9474-4570-800E-EE57F53B1B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DC8E0-8A75-49B2-B65E-D24610B800AF}" type="datetime1">
              <a:rPr lang="zh-HK" altLang="en-US" smtClean="0"/>
              <a:t>8/7/2023</a:t>
            </a:fld>
            <a:endParaRPr lang="zh-HK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FFE0BF07-A740-4C99-81D2-94FD5FD2B4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D28C14E-1C70-4E0F-A6B5-0342E27CF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0C135-18A3-4007-A5BA-492DBA26ECC2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4621964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17CCA17-0E36-4998-BD08-CDBED6213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zh-HK" altLang="en-US"/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E932921A-E3ED-47AA-AD17-B32C925680D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HK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68EB5F88-2744-4F3F-81C4-F06F11B096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1405C324-E00D-4BA2-89C8-5692EC0C58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5E48F-FDEA-4E16-817E-BE564F789088}" type="datetime1">
              <a:rPr lang="zh-HK" altLang="en-US" smtClean="0"/>
              <a:t>8/7/2023</a:t>
            </a:fld>
            <a:endParaRPr lang="zh-HK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B103B91-6459-4149-850D-D052C7AC14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4CBDC2CC-3599-4700-9BDB-27ED2E5EE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0C135-18A3-4007-A5BA-492DBA26ECC2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21452575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6EE552E2-2D53-4D5A-9554-5C3E72CEED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zh-HK" alt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F1EAD01-A8B5-4FD8-814C-4F7742444A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HK" alt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C03D017-BD14-4073-9A70-A133C091CCA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771B48-96C1-466C-9B29-972B52DCD72A}" type="datetime1">
              <a:rPr lang="zh-HK" altLang="en-US" smtClean="0"/>
              <a:t>8/7/2023</a:t>
            </a:fld>
            <a:endParaRPr lang="zh-HK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A050C11-422C-44F9-A455-D5A5C39ACC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HK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8597D69-E4F8-4B15-9396-7209561AB3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20C135-18A3-4007-A5BA-492DBA26ECC2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5519779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H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scikit-learn.org/stable/modules/density.html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4.png"/><Relationship Id="rId7" Type="http://schemas.openxmlformats.org/officeDocument/2006/relationships/image" Target="../media/image2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24.png"/><Relationship Id="rId4" Type="http://schemas.openxmlformats.org/officeDocument/2006/relationships/image" Target="../media/image15.png"/><Relationship Id="rId9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13" Type="http://schemas.openxmlformats.org/officeDocument/2006/relationships/image" Target="../media/image35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12" Type="http://schemas.openxmlformats.org/officeDocument/2006/relationships/image" Target="../media/image34.svg"/><Relationship Id="rId17" Type="http://schemas.openxmlformats.org/officeDocument/2006/relationships/image" Target="../media/image39.svg"/><Relationship Id="rId2" Type="http://schemas.openxmlformats.org/officeDocument/2006/relationships/image" Target="../media/image220.png"/><Relationship Id="rId16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5" Type="http://schemas.openxmlformats.org/officeDocument/2006/relationships/image" Target="../media/image37.png"/><Relationship Id="rId10" Type="http://schemas.openxmlformats.org/officeDocument/2006/relationships/image" Target="../media/image32.svg"/><Relationship Id="rId4" Type="http://schemas.openxmlformats.org/officeDocument/2006/relationships/image" Target="../media/image26.png"/><Relationship Id="rId9" Type="http://schemas.openxmlformats.org/officeDocument/2006/relationships/image" Target="../media/image31.png"/><Relationship Id="rId14" Type="http://schemas.openxmlformats.org/officeDocument/2006/relationships/image" Target="../media/image36.sv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0.png"/><Relationship Id="rId2" Type="http://schemas.openxmlformats.org/officeDocument/2006/relationships/image" Target="../media/image6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0.png"/><Relationship Id="rId5" Type="http://schemas.openxmlformats.org/officeDocument/2006/relationships/chart" Target="../charts/chart2.xml"/><Relationship Id="rId4" Type="http://schemas.openxmlformats.org/officeDocument/2006/relationships/chart" Target="../charts/chart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650.png"/><Relationship Id="rId7" Type="http://schemas.openxmlformats.org/officeDocument/2006/relationships/image" Target="../media/image40.png"/><Relationship Id="rId2" Type="http://schemas.openxmlformats.org/officeDocument/2006/relationships/image" Target="../media/image6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10" Type="http://schemas.openxmlformats.org/officeDocument/2006/relationships/image" Target="../media/image72.png"/><Relationship Id="rId4" Type="http://schemas.openxmlformats.org/officeDocument/2006/relationships/image" Target="../media/image660.png"/><Relationship Id="rId9" Type="http://schemas.openxmlformats.org/officeDocument/2006/relationships/image" Target="../media/image7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2.png"/><Relationship Id="rId7" Type="http://schemas.openxmlformats.org/officeDocument/2006/relationships/image" Target="../media/image45.png"/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0.png"/><Relationship Id="rId4" Type="http://schemas.openxmlformats.org/officeDocument/2006/relationships/image" Target="../media/image43.png"/><Relationship Id="rId9" Type="http://schemas.openxmlformats.org/officeDocument/2006/relationships/image" Target="../media/image4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10" Type="http://schemas.openxmlformats.org/officeDocument/2006/relationships/image" Target="../media/image61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63.png"/><Relationship Id="rId7" Type="http://schemas.openxmlformats.org/officeDocument/2006/relationships/image" Target="../media/image76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11" Type="http://schemas.openxmlformats.org/officeDocument/2006/relationships/image" Target="../media/image80.png"/><Relationship Id="rId5" Type="http://schemas.openxmlformats.org/officeDocument/2006/relationships/image" Target="../media/image65.png"/><Relationship Id="rId10" Type="http://schemas.openxmlformats.org/officeDocument/2006/relationships/image" Target="../media/image69.png"/><Relationship Id="rId4" Type="http://schemas.openxmlformats.org/officeDocument/2006/relationships/image" Target="../media/image64.png"/><Relationship Id="rId9" Type="http://schemas.openxmlformats.org/officeDocument/2006/relationships/image" Target="../media/image7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7" Type="http://schemas.openxmlformats.org/officeDocument/2006/relationships/image" Target="../media/image85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image" Target="../media/image79.png"/><Relationship Id="rId4" Type="http://schemas.openxmlformats.org/officeDocument/2006/relationships/image" Target="../media/image8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7" Type="http://schemas.openxmlformats.org/officeDocument/2006/relationships/image" Target="../media/image8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7" Type="http://schemas.openxmlformats.org/officeDocument/2006/relationships/image" Target="../media/image120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0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5" Type="http://schemas.openxmlformats.org/officeDocument/2006/relationships/image" Target="../media/image971.png"/><Relationship Id="rId4" Type="http://schemas.openxmlformats.org/officeDocument/2006/relationships/image" Target="../media/image96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3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0.png"/><Relationship Id="rId4" Type="http://schemas.openxmlformats.org/officeDocument/2006/relationships/image" Target="../media/image35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9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0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3" Type="http://schemas.openxmlformats.org/officeDocument/2006/relationships/image" Target="../media/image108.png"/><Relationship Id="rId7" Type="http://schemas.openxmlformats.org/officeDocument/2006/relationships/image" Target="../media/image112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.png"/><Relationship Id="rId5" Type="http://schemas.openxmlformats.org/officeDocument/2006/relationships/image" Target="../media/image101.png"/><Relationship Id="rId10" Type="http://schemas.openxmlformats.org/officeDocument/2006/relationships/image" Target="../media/image115.png"/><Relationship Id="rId4" Type="http://schemas.openxmlformats.org/officeDocument/2006/relationships/image" Target="../media/image109.png"/><Relationship Id="rId9" Type="http://schemas.openxmlformats.org/officeDocument/2006/relationships/image" Target="../media/image114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3" Type="http://schemas.openxmlformats.org/officeDocument/2006/relationships/image" Target="../media/image117.png"/><Relationship Id="rId7" Type="http://schemas.openxmlformats.org/officeDocument/2006/relationships/image" Target="../media/image122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1.png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hyperlink" Target="https://github.com/libkdv/libkdv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3.gi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://degroup.cis.um.edu.mo/covid-19/" TargetMode="External"/><Relationship Id="rId2" Type="http://schemas.openxmlformats.org/officeDocument/2006/relationships/hyperlink" Target="https://covid19.comp.hkbu.edu.hk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libkdv/libkdv" TargetMode="Externa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gif"/><Relationship Id="rId2" Type="http://schemas.openxmlformats.org/officeDocument/2006/relationships/image" Target="../media/image132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gif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ojianzhu/qgis-versatile-kdv" TargetMode="External"/><Relationship Id="rId2" Type="http://schemas.openxmlformats.org/officeDocument/2006/relationships/hyperlink" Target="https://plugins.qgis.org/plugins/versatile_kdv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7.png"/><Relationship Id="rId4" Type="http://schemas.openxmlformats.org/officeDocument/2006/relationships/image" Target="../media/image13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hyperlink" Target="https://github.com/edisonchan2013928/PyNKDV" TargetMode="Externa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36366AD-26FF-4FFE-8C77-3BE186D990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73839"/>
            <a:ext cx="12192000" cy="1325563"/>
          </a:xfrm>
        </p:spPr>
        <p:txBody>
          <a:bodyPr/>
          <a:lstStyle/>
          <a:p>
            <a:pPr algn="ctr"/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Kernel Density Visualization for Big Geospatial Data: Algorithms and Applications</a:t>
            </a:r>
            <a:endParaRPr lang="zh-HK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8E2210B6-A67F-4FF9-A238-2D529FB1C95F}"/>
              </a:ext>
            </a:extLst>
          </p:cNvPr>
          <p:cNvSpPr txBox="1">
            <a:spLocks/>
          </p:cNvSpPr>
          <p:nvPr/>
        </p:nvSpPr>
        <p:spPr>
          <a:xfrm>
            <a:off x="-109057" y="2444273"/>
            <a:ext cx="12650598" cy="15887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HK" sz="2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	(Edison) Tsz Nam Chan</a:t>
            </a:r>
            <a:r>
              <a:rPr lang="en-US" altLang="zh-HK" sz="25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HK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Leong Hou U</a:t>
            </a:r>
            <a:r>
              <a:rPr lang="en-US" altLang="zh-HK" sz="25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HK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Byron Choi</a:t>
            </a:r>
            <a:r>
              <a:rPr lang="en-US" altLang="zh-HK" sz="25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  <a:p>
            <a:pPr marL="0" indent="0">
              <a:buNone/>
            </a:pPr>
            <a:r>
              <a:rPr lang="en-US" altLang="zh-HK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         		</a:t>
            </a:r>
            <a:r>
              <a:rPr lang="en-US" altLang="zh-HK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Jianliang</a:t>
            </a:r>
            <a:r>
              <a:rPr lang="en-US" altLang="zh-HK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Xu</a:t>
            </a:r>
            <a:r>
              <a:rPr lang="en-US" altLang="zh-HK" sz="25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HK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Reynold Cheng</a:t>
            </a:r>
            <a:r>
              <a:rPr lang="en-US" altLang="zh-HK" sz="25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en-US" altLang="zh-HK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HK" sz="25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</a:t>
            </a:r>
            <a:r>
              <a:rPr lang="en-US" altLang="zh-HK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Hong Kong Baptist University	</a:t>
            </a:r>
            <a:r>
              <a:rPr lang="en-US" altLang="zh-HK" sz="25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HK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University of Macau	</a:t>
            </a:r>
            <a:r>
              <a:rPr lang="en-US" altLang="zh-HK" sz="25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3</a:t>
            </a:r>
            <a:r>
              <a:rPr lang="en-US" altLang="zh-HK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University of Hong Kong</a:t>
            </a:r>
          </a:p>
        </p:txBody>
      </p:sp>
      <p:pic>
        <p:nvPicPr>
          <p:cNvPr id="5" name="Picture 2" descr="Hong Kong Baptist University – Say Yes To Breastfeeding">
            <a:extLst>
              <a:ext uri="{FF2B5EF4-FFF2-40B4-BE49-F238E27FC236}">
                <a16:creationId xmlns:a16="http://schemas.microsoft.com/office/drawing/2014/main" id="{281E3215-E756-4AA9-B60D-FD4F64D1A4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618" y="4040871"/>
            <a:ext cx="3610947" cy="1776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9">
            <a:extLst>
              <a:ext uri="{FF2B5EF4-FFF2-40B4-BE49-F238E27FC236}">
                <a16:creationId xmlns:a16="http://schemas.microsoft.com/office/drawing/2014/main" id="{356CBEE0-266E-48D1-B49F-76148181E9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3631" y="4240521"/>
            <a:ext cx="1379797" cy="1377495"/>
          </a:xfrm>
          <a:prstGeom prst="rect">
            <a:avLst/>
          </a:prstGeom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7B13283C-B82F-4AED-8DB6-4E985A930E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65517" y="4188158"/>
            <a:ext cx="1294001" cy="1482219"/>
          </a:xfrm>
          <a:prstGeom prst="rect">
            <a:avLst/>
          </a:prstGeo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6C9D6EBA-3307-45D8-ACD6-6E1792AD1B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0C135-18A3-4007-A5BA-492DBA26ECC2}" type="slidenum">
              <a:rPr lang="zh-HK" altLang="en-US" smtClean="0"/>
              <a:t>1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21485890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AC3CC4-D61F-42E9-AE16-158F85DBA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Advantages of Histogram</a:t>
            </a:r>
            <a:endParaRPr lang="zh-HK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112A5D-2BF5-431F-8C68-CDA54F6DDE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1395" y="1909515"/>
            <a:ext cx="11417416" cy="4351338"/>
          </a:xfrm>
        </p:spPr>
        <p:txBody>
          <a:bodyPr/>
          <a:lstStyle/>
          <a:p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Simple </a:t>
            </a:r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</a:t>
            </a:r>
          </a:p>
          <a:p>
            <a:endParaRPr lang="en-US" altLang="zh-HK" dirty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Efficient </a:t>
            </a:r>
          </a:p>
          <a:p>
            <a:endParaRPr lang="en-US" altLang="zh-HK" dirty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Solve the </a:t>
            </a:r>
            <a:r>
              <a:rPr lang="en-US" altLang="zh-HK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overplotting</a:t>
            </a:r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issues </a:t>
            </a:r>
          </a:p>
          <a:p>
            <a:endParaRPr lang="en-US" altLang="zh-HK" dirty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endParaRPr lang="zh-HK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4A15596-5718-4E93-BAD9-C198DBDC4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0C135-18A3-4007-A5BA-492DBA26ECC2}" type="slidenum">
              <a:rPr lang="zh-HK" altLang="en-US" smtClean="0"/>
              <a:t>10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38389784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FE1F77A-8DCA-4354-8B75-88160174A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Histogram is Sensitive to the Pixel Positions</a:t>
            </a:r>
            <a:endParaRPr lang="zh-HK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642174D-4D3C-4F00-9F01-80FD4117B9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36885"/>
            <a:ext cx="10515600" cy="4351338"/>
          </a:xfrm>
        </p:spPr>
        <p:txBody>
          <a:bodyPr/>
          <a:lstStyle/>
          <a:p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Different starting points in the x-axis can significantly affect the visualization (</a:t>
            </a:r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  <a:hlinkClick r:id="rId2"/>
              </a:rPr>
              <a:t>link</a:t>
            </a:r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) </a:t>
            </a:r>
            <a:endParaRPr lang="zh-HK" altLang="en-US" dirty="0"/>
          </a:p>
        </p:txBody>
      </p:sp>
      <p:cxnSp>
        <p:nvCxnSpPr>
          <p:cNvPr id="4" name="Straight Arrow Connector 4">
            <a:extLst>
              <a:ext uri="{FF2B5EF4-FFF2-40B4-BE49-F238E27FC236}">
                <a16:creationId xmlns:a16="http://schemas.microsoft.com/office/drawing/2014/main" id="{73DE2D0D-A15C-486F-9848-3F097F95EEA1}"/>
              </a:ext>
            </a:extLst>
          </p:cNvPr>
          <p:cNvCxnSpPr>
            <a:cxnSpLocks/>
          </p:cNvCxnSpPr>
          <p:nvPr/>
        </p:nvCxnSpPr>
        <p:spPr>
          <a:xfrm flipV="1">
            <a:off x="7417982" y="3236945"/>
            <a:ext cx="0" cy="202403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5">
            <a:extLst>
              <a:ext uri="{FF2B5EF4-FFF2-40B4-BE49-F238E27FC236}">
                <a16:creationId xmlns:a16="http://schemas.microsoft.com/office/drawing/2014/main" id="{F58E9259-CD06-4065-829D-932A29EF9763}"/>
              </a:ext>
            </a:extLst>
          </p:cNvPr>
          <p:cNvCxnSpPr>
            <a:cxnSpLocks/>
          </p:cNvCxnSpPr>
          <p:nvPr/>
        </p:nvCxnSpPr>
        <p:spPr>
          <a:xfrm flipV="1">
            <a:off x="7402619" y="5268550"/>
            <a:ext cx="3355596" cy="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6">
            <a:extLst>
              <a:ext uri="{FF2B5EF4-FFF2-40B4-BE49-F238E27FC236}">
                <a16:creationId xmlns:a16="http://schemas.microsoft.com/office/drawing/2014/main" id="{1C109C25-EB47-4BAA-A5A8-AF321476FDD5}"/>
              </a:ext>
            </a:extLst>
          </p:cNvPr>
          <p:cNvCxnSpPr>
            <a:cxnSpLocks/>
          </p:cNvCxnSpPr>
          <p:nvPr/>
        </p:nvCxnSpPr>
        <p:spPr>
          <a:xfrm>
            <a:off x="7300570" y="4949192"/>
            <a:ext cx="21807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7">
            <a:extLst>
              <a:ext uri="{FF2B5EF4-FFF2-40B4-BE49-F238E27FC236}">
                <a16:creationId xmlns:a16="http://schemas.microsoft.com/office/drawing/2014/main" id="{B5B28796-F079-4B6C-98E3-973ACD780E33}"/>
              </a:ext>
            </a:extLst>
          </p:cNvPr>
          <p:cNvCxnSpPr>
            <a:cxnSpLocks/>
          </p:cNvCxnSpPr>
          <p:nvPr/>
        </p:nvCxnSpPr>
        <p:spPr>
          <a:xfrm>
            <a:off x="7293580" y="4644970"/>
            <a:ext cx="21807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8">
            <a:extLst>
              <a:ext uri="{FF2B5EF4-FFF2-40B4-BE49-F238E27FC236}">
                <a16:creationId xmlns:a16="http://schemas.microsoft.com/office/drawing/2014/main" id="{8FD4289B-2F22-4C7B-8742-77B73329D554}"/>
              </a:ext>
            </a:extLst>
          </p:cNvPr>
          <p:cNvCxnSpPr>
            <a:cxnSpLocks/>
          </p:cNvCxnSpPr>
          <p:nvPr/>
        </p:nvCxnSpPr>
        <p:spPr>
          <a:xfrm>
            <a:off x="7293580" y="4340748"/>
            <a:ext cx="21807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9">
            <a:extLst>
              <a:ext uri="{FF2B5EF4-FFF2-40B4-BE49-F238E27FC236}">
                <a16:creationId xmlns:a16="http://schemas.microsoft.com/office/drawing/2014/main" id="{D9EB5781-F7C5-4468-9B1F-3DBA9D65478A}"/>
              </a:ext>
            </a:extLst>
          </p:cNvPr>
          <p:cNvCxnSpPr>
            <a:cxnSpLocks/>
          </p:cNvCxnSpPr>
          <p:nvPr/>
        </p:nvCxnSpPr>
        <p:spPr>
          <a:xfrm>
            <a:off x="7293580" y="4035138"/>
            <a:ext cx="21807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0">
            <a:extLst>
              <a:ext uri="{FF2B5EF4-FFF2-40B4-BE49-F238E27FC236}">
                <a16:creationId xmlns:a16="http://schemas.microsoft.com/office/drawing/2014/main" id="{D6EBF385-7CDA-4C70-B990-A53D8269954E}"/>
              </a:ext>
            </a:extLst>
          </p:cNvPr>
          <p:cNvCxnSpPr>
            <a:cxnSpLocks/>
          </p:cNvCxnSpPr>
          <p:nvPr/>
        </p:nvCxnSpPr>
        <p:spPr>
          <a:xfrm>
            <a:off x="7300570" y="3730916"/>
            <a:ext cx="21807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1">
            <a:extLst>
              <a:ext uri="{FF2B5EF4-FFF2-40B4-BE49-F238E27FC236}">
                <a16:creationId xmlns:a16="http://schemas.microsoft.com/office/drawing/2014/main" id="{8D3FB1DF-57B7-467B-AAE4-54A9AB9F2AF0}"/>
              </a:ext>
            </a:extLst>
          </p:cNvPr>
          <p:cNvCxnSpPr>
            <a:cxnSpLocks/>
          </p:cNvCxnSpPr>
          <p:nvPr/>
        </p:nvCxnSpPr>
        <p:spPr>
          <a:xfrm>
            <a:off x="7300569" y="3426694"/>
            <a:ext cx="21807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2">
            <a:extLst>
              <a:ext uri="{FF2B5EF4-FFF2-40B4-BE49-F238E27FC236}">
                <a16:creationId xmlns:a16="http://schemas.microsoft.com/office/drawing/2014/main" id="{2AF85824-C0B9-414C-BD67-203C65CD27E1}"/>
              </a:ext>
            </a:extLst>
          </p:cNvPr>
          <p:cNvCxnSpPr>
            <a:cxnSpLocks/>
          </p:cNvCxnSpPr>
          <p:nvPr/>
        </p:nvCxnSpPr>
        <p:spPr>
          <a:xfrm>
            <a:off x="7301952" y="4956761"/>
            <a:ext cx="21807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3">
            <a:extLst>
              <a:ext uri="{FF2B5EF4-FFF2-40B4-BE49-F238E27FC236}">
                <a16:creationId xmlns:a16="http://schemas.microsoft.com/office/drawing/2014/main" id="{2126E1FD-C5FB-4ACA-8D92-93D9C3767D8E}"/>
              </a:ext>
            </a:extLst>
          </p:cNvPr>
          <p:cNvSpPr txBox="1"/>
          <p:nvPr/>
        </p:nvSpPr>
        <p:spPr>
          <a:xfrm>
            <a:off x="7016928" y="5106423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HK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E8335A07-BC43-4540-9FFF-2390328FBACD}"/>
              </a:ext>
            </a:extLst>
          </p:cNvPr>
          <p:cNvSpPr txBox="1"/>
          <p:nvPr/>
        </p:nvSpPr>
        <p:spPr>
          <a:xfrm>
            <a:off x="7001673" y="4749137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HK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673E9D9A-FDEA-44D4-81E1-5416DF9B6018}"/>
              </a:ext>
            </a:extLst>
          </p:cNvPr>
          <p:cNvSpPr txBox="1"/>
          <p:nvPr/>
        </p:nvSpPr>
        <p:spPr>
          <a:xfrm>
            <a:off x="7009978" y="4423583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HK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6A352BD7-09ED-4063-BAF2-F5EF53FD5713}"/>
              </a:ext>
            </a:extLst>
          </p:cNvPr>
          <p:cNvSpPr txBox="1"/>
          <p:nvPr/>
        </p:nvSpPr>
        <p:spPr>
          <a:xfrm>
            <a:off x="7009978" y="4112554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HK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E70C6D0A-A81F-4393-B631-739076DFEEC4}"/>
              </a:ext>
            </a:extLst>
          </p:cNvPr>
          <p:cNvSpPr txBox="1"/>
          <p:nvPr/>
        </p:nvSpPr>
        <p:spPr>
          <a:xfrm>
            <a:off x="7009978" y="3815139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zh-HK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DAA33606-21D7-4830-82FE-931E6566DC89}"/>
              </a:ext>
            </a:extLst>
          </p:cNvPr>
          <p:cNvSpPr txBox="1"/>
          <p:nvPr/>
        </p:nvSpPr>
        <p:spPr>
          <a:xfrm>
            <a:off x="7016928" y="3508605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zh-HK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37A5A5AF-4B09-45E8-9B31-59C138E06096}"/>
              </a:ext>
            </a:extLst>
          </p:cNvPr>
          <p:cNvSpPr txBox="1"/>
          <p:nvPr/>
        </p:nvSpPr>
        <p:spPr>
          <a:xfrm>
            <a:off x="7023878" y="3201188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lang="zh-HK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Rectangle 20">
            <a:extLst>
              <a:ext uri="{FF2B5EF4-FFF2-40B4-BE49-F238E27FC236}">
                <a16:creationId xmlns:a16="http://schemas.microsoft.com/office/drawing/2014/main" id="{01882CB3-1117-4B84-8698-7C749358AC95}"/>
              </a:ext>
            </a:extLst>
          </p:cNvPr>
          <p:cNvSpPr/>
          <p:nvPr/>
        </p:nvSpPr>
        <p:spPr>
          <a:xfrm>
            <a:off x="8101987" y="4035138"/>
            <a:ext cx="318759" cy="1234403"/>
          </a:xfrm>
          <a:prstGeom prst="rect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 dirty="0"/>
          </a:p>
        </p:txBody>
      </p:sp>
      <p:sp>
        <p:nvSpPr>
          <p:cNvPr id="21" name="Rectangle 22">
            <a:extLst>
              <a:ext uri="{FF2B5EF4-FFF2-40B4-BE49-F238E27FC236}">
                <a16:creationId xmlns:a16="http://schemas.microsoft.com/office/drawing/2014/main" id="{85BCDC60-610C-489F-99AA-D6FA752B17BA}"/>
              </a:ext>
            </a:extLst>
          </p:cNvPr>
          <p:cNvSpPr/>
          <p:nvPr/>
        </p:nvSpPr>
        <p:spPr>
          <a:xfrm>
            <a:off x="8739505" y="3730916"/>
            <a:ext cx="318759" cy="1538626"/>
          </a:xfrm>
          <a:prstGeom prst="rect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 dirty="0"/>
          </a:p>
        </p:txBody>
      </p:sp>
      <p:sp>
        <p:nvSpPr>
          <p:cNvPr id="22" name="Rectangle 23">
            <a:extLst>
              <a:ext uri="{FF2B5EF4-FFF2-40B4-BE49-F238E27FC236}">
                <a16:creationId xmlns:a16="http://schemas.microsoft.com/office/drawing/2014/main" id="{61D26F4D-86C6-4B76-95B3-DEAC8D33A6C2}"/>
              </a:ext>
            </a:extLst>
          </p:cNvPr>
          <p:cNvSpPr/>
          <p:nvPr/>
        </p:nvSpPr>
        <p:spPr>
          <a:xfrm>
            <a:off x="9058264" y="4921550"/>
            <a:ext cx="318759" cy="347496"/>
          </a:xfrm>
          <a:prstGeom prst="rect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 dirty="0"/>
          </a:p>
        </p:txBody>
      </p:sp>
      <p:sp>
        <p:nvSpPr>
          <p:cNvPr id="23" name="TextBox 25">
            <a:extLst>
              <a:ext uri="{FF2B5EF4-FFF2-40B4-BE49-F238E27FC236}">
                <a16:creationId xmlns:a16="http://schemas.microsoft.com/office/drawing/2014/main" id="{3197E8A7-499C-4DC0-A71B-07CC86796537}"/>
              </a:ext>
            </a:extLst>
          </p:cNvPr>
          <p:cNvSpPr txBox="1"/>
          <p:nvPr/>
        </p:nvSpPr>
        <p:spPr>
          <a:xfrm rot="18448845">
            <a:off x="7798875" y="5394706"/>
            <a:ext cx="6928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12 - 17</a:t>
            </a:r>
            <a:endParaRPr lang="zh-HK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Box 26">
            <a:extLst>
              <a:ext uri="{FF2B5EF4-FFF2-40B4-BE49-F238E27FC236}">
                <a16:creationId xmlns:a16="http://schemas.microsoft.com/office/drawing/2014/main" id="{C1733372-DC5C-4B3D-B260-BFA81F44838A}"/>
              </a:ext>
            </a:extLst>
          </p:cNvPr>
          <p:cNvSpPr txBox="1"/>
          <p:nvPr/>
        </p:nvSpPr>
        <p:spPr>
          <a:xfrm rot="18448845">
            <a:off x="8131783" y="5394707"/>
            <a:ext cx="6928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17 - 22</a:t>
            </a:r>
            <a:endParaRPr lang="zh-HK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TextBox 27">
            <a:extLst>
              <a:ext uri="{FF2B5EF4-FFF2-40B4-BE49-F238E27FC236}">
                <a16:creationId xmlns:a16="http://schemas.microsoft.com/office/drawing/2014/main" id="{E02BF6C7-21B8-49C4-BFD9-7B851DF99CCF}"/>
              </a:ext>
            </a:extLst>
          </p:cNvPr>
          <p:cNvSpPr txBox="1"/>
          <p:nvPr/>
        </p:nvSpPr>
        <p:spPr>
          <a:xfrm rot="18448845">
            <a:off x="8420868" y="5421638"/>
            <a:ext cx="6928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22 - 27</a:t>
            </a:r>
            <a:endParaRPr lang="zh-HK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Box 28">
            <a:extLst>
              <a:ext uri="{FF2B5EF4-FFF2-40B4-BE49-F238E27FC236}">
                <a16:creationId xmlns:a16="http://schemas.microsoft.com/office/drawing/2014/main" id="{7196B99C-DD91-4FCB-9B7E-813ECE24C12C}"/>
              </a:ext>
            </a:extLst>
          </p:cNvPr>
          <p:cNvSpPr txBox="1"/>
          <p:nvPr/>
        </p:nvSpPr>
        <p:spPr>
          <a:xfrm rot="18448845">
            <a:off x="8746882" y="5421640"/>
            <a:ext cx="6928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27 - 32</a:t>
            </a:r>
            <a:endParaRPr lang="zh-HK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TextBox 29">
            <a:extLst>
              <a:ext uri="{FF2B5EF4-FFF2-40B4-BE49-F238E27FC236}">
                <a16:creationId xmlns:a16="http://schemas.microsoft.com/office/drawing/2014/main" id="{CDCDE2FB-D1FC-4DED-96D3-81BA25A88030}"/>
              </a:ext>
            </a:extLst>
          </p:cNvPr>
          <p:cNvSpPr txBox="1"/>
          <p:nvPr/>
        </p:nvSpPr>
        <p:spPr>
          <a:xfrm rot="18448845">
            <a:off x="9092389" y="5428576"/>
            <a:ext cx="6928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32 - 37</a:t>
            </a:r>
            <a:endParaRPr lang="zh-HK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Rectangle 30">
            <a:extLst>
              <a:ext uri="{FF2B5EF4-FFF2-40B4-BE49-F238E27FC236}">
                <a16:creationId xmlns:a16="http://schemas.microsoft.com/office/drawing/2014/main" id="{353068E6-C809-4AA3-832D-E2A6BDD70004}"/>
              </a:ext>
            </a:extLst>
          </p:cNvPr>
          <p:cNvSpPr/>
          <p:nvPr/>
        </p:nvSpPr>
        <p:spPr>
          <a:xfrm rot="16200000">
            <a:off x="6258185" y="4098012"/>
            <a:ext cx="11592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Frequency</a:t>
            </a:r>
            <a:endParaRPr lang="zh-HK" altLang="en-US" dirty="0"/>
          </a:p>
        </p:txBody>
      </p:sp>
      <p:cxnSp>
        <p:nvCxnSpPr>
          <p:cNvPr id="29" name="Straight Arrow Connector 31">
            <a:extLst>
              <a:ext uri="{FF2B5EF4-FFF2-40B4-BE49-F238E27FC236}">
                <a16:creationId xmlns:a16="http://schemas.microsoft.com/office/drawing/2014/main" id="{C9F2375C-535F-407D-966C-5FC92A1BCCC4}"/>
              </a:ext>
            </a:extLst>
          </p:cNvPr>
          <p:cNvCxnSpPr>
            <a:cxnSpLocks/>
          </p:cNvCxnSpPr>
          <p:nvPr/>
        </p:nvCxnSpPr>
        <p:spPr>
          <a:xfrm flipV="1">
            <a:off x="1883343" y="3209303"/>
            <a:ext cx="0" cy="202403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32">
            <a:extLst>
              <a:ext uri="{FF2B5EF4-FFF2-40B4-BE49-F238E27FC236}">
                <a16:creationId xmlns:a16="http://schemas.microsoft.com/office/drawing/2014/main" id="{EAF6F0ED-6FD0-47D8-B5FC-15D752F751D8}"/>
              </a:ext>
            </a:extLst>
          </p:cNvPr>
          <p:cNvCxnSpPr>
            <a:cxnSpLocks/>
          </p:cNvCxnSpPr>
          <p:nvPr/>
        </p:nvCxnSpPr>
        <p:spPr>
          <a:xfrm flipV="1">
            <a:off x="1867980" y="5240908"/>
            <a:ext cx="3355596" cy="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3">
            <a:extLst>
              <a:ext uri="{FF2B5EF4-FFF2-40B4-BE49-F238E27FC236}">
                <a16:creationId xmlns:a16="http://schemas.microsoft.com/office/drawing/2014/main" id="{3C648762-70A0-4C98-9DD7-AA8A5A4D50F0}"/>
              </a:ext>
            </a:extLst>
          </p:cNvPr>
          <p:cNvCxnSpPr>
            <a:cxnSpLocks/>
          </p:cNvCxnSpPr>
          <p:nvPr/>
        </p:nvCxnSpPr>
        <p:spPr>
          <a:xfrm>
            <a:off x="1765931" y="4921550"/>
            <a:ext cx="21807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4">
            <a:extLst>
              <a:ext uri="{FF2B5EF4-FFF2-40B4-BE49-F238E27FC236}">
                <a16:creationId xmlns:a16="http://schemas.microsoft.com/office/drawing/2014/main" id="{C135C4D5-F6BF-4E0A-96D3-AB6463B1E7E3}"/>
              </a:ext>
            </a:extLst>
          </p:cNvPr>
          <p:cNvCxnSpPr>
            <a:cxnSpLocks/>
          </p:cNvCxnSpPr>
          <p:nvPr/>
        </p:nvCxnSpPr>
        <p:spPr>
          <a:xfrm>
            <a:off x="1758941" y="4617328"/>
            <a:ext cx="21807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5">
            <a:extLst>
              <a:ext uri="{FF2B5EF4-FFF2-40B4-BE49-F238E27FC236}">
                <a16:creationId xmlns:a16="http://schemas.microsoft.com/office/drawing/2014/main" id="{81A53032-1A7B-47F7-89C1-9BD1C82FD81D}"/>
              </a:ext>
            </a:extLst>
          </p:cNvPr>
          <p:cNvCxnSpPr>
            <a:cxnSpLocks/>
          </p:cNvCxnSpPr>
          <p:nvPr/>
        </p:nvCxnSpPr>
        <p:spPr>
          <a:xfrm>
            <a:off x="1758941" y="4313106"/>
            <a:ext cx="21807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6">
            <a:extLst>
              <a:ext uri="{FF2B5EF4-FFF2-40B4-BE49-F238E27FC236}">
                <a16:creationId xmlns:a16="http://schemas.microsoft.com/office/drawing/2014/main" id="{49DF1DD6-18B6-4E82-8EDE-10F64E4C0F6D}"/>
              </a:ext>
            </a:extLst>
          </p:cNvPr>
          <p:cNvCxnSpPr>
            <a:cxnSpLocks/>
          </p:cNvCxnSpPr>
          <p:nvPr/>
        </p:nvCxnSpPr>
        <p:spPr>
          <a:xfrm>
            <a:off x="1758941" y="4007496"/>
            <a:ext cx="21807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7">
            <a:extLst>
              <a:ext uri="{FF2B5EF4-FFF2-40B4-BE49-F238E27FC236}">
                <a16:creationId xmlns:a16="http://schemas.microsoft.com/office/drawing/2014/main" id="{6C365061-F3B9-4538-94C6-5CE3E12638F7}"/>
              </a:ext>
            </a:extLst>
          </p:cNvPr>
          <p:cNvCxnSpPr>
            <a:cxnSpLocks/>
          </p:cNvCxnSpPr>
          <p:nvPr/>
        </p:nvCxnSpPr>
        <p:spPr>
          <a:xfrm>
            <a:off x="1765931" y="3703274"/>
            <a:ext cx="21807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8">
            <a:extLst>
              <a:ext uri="{FF2B5EF4-FFF2-40B4-BE49-F238E27FC236}">
                <a16:creationId xmlns:a16="http://schemas.microsoft.com/office/drawing/2014/main" id="{3A6E630F-E2B8-4D29-9994-FC69B223E32F}"/>
              </a:ext>
            </a:extLst>
          </p:cNvPr>
          <p:cNvCxnSpPr>
            <a:cxnSpLocks/>
          </p:cNvCxnSpPr>
          <p:nvPr/>
        </p:nvCxnSpPr>
        <p:spPr>
          <a:xfrm>
            <a:off x="1765930" y="3399052"/>
            <a:ext cx="21807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9">
            <a:extLst>
              <a:ext uri="{FF2B5EF4-FFF2-40B4-BE49-F238E27FC236}">
                <a16:creationId xmlns:a16="http://schemas.microsoft.com/office/drawing/2014/main" id="{1B6F911E-463B-4548-99AB-B542106CFCD2}"/>
              </a:ext>
            </a:extLst>
          </p:cNvPr>
          <p:cNvCxnSpPr>
            <a:cxnSpLocks/>
          </p:cNvCxnSpPr>
          <p:nvPr/>
        </p:nvCxnSpPr>
        <p:spPr>
          <a:xfrm>
            <a:off x="1767313" y="4929119"/>
            <a:ext cx="21807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40">
            <a:extLst>
              <a:ext uri="{FF2B5EF4-FFF2-40B4-BE49-F238E27FC236}">
                <a16:creationId xmlns:a16="http://schemas.microsoft.com/office/drawing/2014/main" id="{926B1658-6CAE-44C2-B595-DD777A374629}"/>
              </a:ext>
            </a:extLst>
          </p:cNvPr>
          <p:cNvSpPr txBox="1"/>
          <p:nvPr/>
        </p:nvSpPr>
        <p:spPr>
          <a:xfrm>
            <a:off x="1482289" y="5078781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HK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TextBox 41">
            <a:extLst>
              <a:ext uri="{FF2B5EF4-FFF2-40B4-BE49-F238E27FC236}">
                <a16:creationId xmlns:a16="http://schemas.microsoft.com/office/drawing/2014/main" id="{0848FA78-5C28-4FAA-874F-32F8EC004DB2}"/>
              </a:ext>
            </a:extLst>
          </p:cNvPr>
          <p:cNvSpPr txBox="1"/>
          <p:nvPr/>
        </p:nvSpPr>
        <p:spPr>
          <a:xfrm>
            <a:off x="1467034" y="4721495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HK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TextBox 42">
            <a:extLst>
              <a:ext uri="{FF2B5EF4-FFF2-40B4-BE49-F238E27FC236}">
                <a16:creationId xmlns:a16="http://schemas.microsoft.com/office/drawing/2014/main" id="{F4C62639-A67D-401B-AB4F-88810E0379FC}"/>
              </a:ext>
            </a:extLst>
          </p:cNvPr>
          <p:cNvSpPr txBox="1"/>
          <p:nvPr/>
        </p:nvSpPr>
        <p:spPr>
          <a:xfrm>
            <a:off x="1475339" y="4395941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HK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TextBox 43">
            <a:extLst>
              <a:ext uri="{FF2B5EF4-FFF2-40B4-BE49-F238E27FC236}">
                <a16:creationId xmlns:a16="http://schemas.microsoft.com/office/drawing/2014/main" id="{D1805D75-73FC-4D9F-93E8-6B39FADBBBF5}"/>
              </a:ext>
            </a:extLst>
          </p:cNvPr>
          <p:cNvSpPr txBox="1"/>
          <p:nvPr/>
        </p:nvSpPr>
        <p:spPr>
          <a:xfrm>
            <a:off x="1475339" y="4084912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HK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TextBox 44">
            <a:extLst>
              <a:ext uri="{FF2B5EF4-FFF2-40B4-BE49-F238E27FC236}">
                <a16:creationId xmlns:a16="http://schemas.microsoft.com/office/drawing/2014/main" id="{C9063145-1E3C-410F-BA65-19205BFEAB9D}"/>
              </a:ext>
            </a:extLst>
          </p:cNvPr>
          <p:cNvSpPr txBox="1"/>
          <p:nvPr/>
        </p:nvSpPr>
        <p:spPr>
          <a:xfrm>
            <a:off x="1475339" y="3787497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zh-HK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TextBox 45">
            <a:extLst>
              <a:ext uri="{FF2B5EF4-FFF2-40B4-BE49-F238E27FC236}">
                <a16:creationId xmlns:a16="http://schemas.microsoft.com/office/drawing/2014/main" id="{D7AC60D7-67D5-47BB-9F5D-685EE41042B0}"/>
              </a:ext>
            </a:extLst>
          </p:cNvPr>
          <p:cNvSpPr txBox="1"/>
          <p:nvPr/>
        </p:nvSpPr>
        <p:spPr>
          <a:xfrm>
            <a:off x="1482289" y="3480963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zh-HK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TextBox 46">
            <a:extLst>
              <a:ext uri="{FF2B5EF4-FFF2-40B4-BE49-F238E27FC236}">
                <a16:creationId xmlns:a16="http://schemas.microsoft.com/office/drawing/2014/main" id="{070C0876-2CF7-4184-8B5C-C20FB3C80B04}"/>
              </a:ext>
            </a:extLst>
          </p:cNvPr>
          <p:cNvSpPr txBox="1"/>
          <p:nvPr/>
        </p:nvSpPr>
        <p:spPr>
          <a:xfrm>
            <a:off x="1489239" y="3173546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lang="zh-HK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Rectangle 47">
            <a:extLst>
              <a:ext uri="{FF2B5EF4-FFF2-40B4-BE49-F238E27FC236}">
                <a16:creationId xmlns:a16="http://schemas.microsoft.com/office/drawing/2014/main" id="{C602641A-FE7C-4A82-9CB1-720A1F6DCA74}"/>
              </a:ext>
            </a:extLst>
          </p:cNvPr>
          <p:cNvSpPr/>
          <p:nvPr/>
        </p:nvSpPr>
        <p:spPr>
          <a:xfrm>
            <a:off x="2525403" y="4617328"/>
            <a:ext cx="318759" cy="624571"/>
          </a:xfrm>
          <a:prstGeom prst="rect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 dirty="0"/>
          </a:p>
        </p:txBody>
      </p:sp>
      <p:sp>
        <p:nvSpPr>
          <p:cNvPr id="46" name="Rectangle 48">
            <a:extLst>
              <a:ext uri="{FF2B5EF4-FFF2-40B4-BE49-F238E27FC236}">
                <a16:creationId xmlns:a16="http://schemas.microsoft.com/office/drawing/2014/main" id="{5ACEB8D9-A541-416B-88F0-EFB58B4716C4}"/>
              </a:ext>
            </a:extLst>
          </p:cNvPr>
          <p:cNvSpPr/>
          <p:nvPr/>
        </p:nvSpPr>
        <p:spPr>
          <a:xfrm>
            <a:off x="2844162" y="4617328"/>
            <a:ext cx="318759" cy="624571"/>
          </a:xfrm>
          <a:prstGeom prst="rect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 dirty="0"/>
          </a:p>
        </p:txBody>
      </p:sp>
      <p:sp>
        <p:nvSpPr>
          <p:cNvPr id="47" name="Rectangle 49">
            <a:extLst>
              <a:ext uri="{FF2B5EF4-FFF2-40B4-BE49-F238E27FC236}">
                <a16:creationId xmlns:a16="http://schemas.microsoft.com/office/drawing/2014/main" id="{7ADBA2CF-5CCE-46C6-B3D8-B8C2B6D629C6}"/>
              </a:ext>
            </a:extLst>
          </p:cNvPr>
          <p:cNvSpPr/>
          <p:nvPr/>
        </p:nvSpPr>
        <p:spPr>
          <a:xfrm>
            <a:off x="3162921" y="4617328"/>
            <a:ext cx="318759" cy="624571"/>
          </a:xfrm>
          <a:prstGeom prst="rect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 dirty="0"/>
          </a:p>
        </p:txBody>
      </p:sp>
      <p:sp>
        <p:nvSpPr>
          <p:cNvPr id="48" name="Rectangle 50">
            <a:extLst>
              <a:ext uri="{FF2B5EF4-FFF2-40B4-BE49-F238E27FC236}">
                <a16:creationId xmlns:a16="http://schemas.microsoft.com/office/drawing/2014/main" id="{CF5F444E-EB76-4FA7-A19C-6FC65F65A282}"/>
              </a:ext>
            </a:extLst>
          </p:cNvPr>
          <p:cNvSpPr/>
          <p:nvPr/>
        </p:nvSpPr>
        <p:spPr>
          <a:xfrm>
            <a:off x="3481680" y="4313107"/>
            <a:ext cx="318759" cy="928298"/>
          </a:xfrm>
          <a:prstGeom prst="rect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 dirty="0"/>
          </a:p>
        </p:txBody>
      </p:sp>
      <p:sp>
        <p:nvSpPr>
          <p:cNvPr id="49" name="Rectangle 51">
            <a:extLst>
              <a:ext uri="{FF2B5EF4-FFF2-40B4-BE49-F238E27FC236}">
                <a16:creationId xmlns:a16="http://schemas.microsoft.com/office/drawing/2014/main" id="{CD567695-D840-4E2E-998D-B63E8C4FE0EB}"/>
              </a:ext>
            </a:extLst>
          </p:cNvPr>
          <p:cNvSpPr/>
          <p:nvPr/>
        </p:nvSpPr>
        <p:spPr>
          <a:xfrm>
            <a:off x="3800439" y="4929119"/>
            <a:ext cx="318759" cy="312286"/>
          </a:xfrm>
          <a:prstGeom prst="rect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 dirty="0"/>
          </a:p>
        </p:txBody>
      </p:sp>
      <p:sp>
        <p:nvSpPr>
          <p:cNvPr id="50" name="TextBox 52">
            <a:extLst>
              <a:ext uri="{FF2B5EF4-FFF2-40B4-BE49-F238E27FC236}">
                <a16:creationId xmlns:a16="http://schemas.microsoft.com/office/drawing/2014/main" id="{F42E5DB4-C755-4D9A-ABF3-7CDB4AC32441}"/>
              </a:ext>
            </a:extLst>
          </p:cNvPr>
          <p:cNvSpPr txBox="1"/>
          <p:nvPr/>
        </p:nvSpPr>
        <p:spPr>
          <a:xfrm rot="18448845">
            <a:off x="2222291" y="5367064"/>
            <a:ext cx="6928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10 - 15</a:t>
            </a:r>
            <a:endParaRPr lang="zh-HK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TextBox 53">
            <a:extLst>
              <a:ext uri="{FF2B5EF4-FFF2-40B4-BE49-F238E27FC236}">
                <a16:creationId xmlns:a16="http://schemas.microsoft.com/office/drawing/2014/main" id="{297DE7B0-C13C-4A90-93F8-6F6556B04753}"/>
              </a:ext>
            </a:extLst>
          </p:cNvPr>
          <p:cNvSpPr txBox="1"/>
          <p:nvPr/>
        </p:nvSpPr>
        <p:spPr>
          <a:xfrm rot="18448845">
            <a:off x="2555199" y="5367065"/>
            <a:ext cx="6928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15 - 20</a:t>
            </a:r>
            <a:endParaRPr lang="zh-HK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TextBox 54">
            <a:extLst>
              <a:ext uri="{FF2B5EF4-FFF2-40B4-BE49-F238E27FC236}">
                <a16:creationId xmlns:a16="http://schemas.microsoft.com/office/drawing/2014/main" id="{848AEC4B-21BE-4B58-AED9-BC4A67184A25}"/>
              </a:ext>
            </a:extLst>
          </p:cNvPr>
          <p:cNvSpPr txBox="1"/>
          <p:nvPr/>
        </p:nvSpPr>
        <p:spPr>
          <a:xfrm rot="18448845">
            <a:off x="2844284" y="5393996"/>
            <a:ext cx="6928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20 - 25</a:t>
            </a:r>
            <a:endParaRPr lang="zh-HK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TextBox 55">
            <a:extLst>
              <a:ext uri="{FF2B5EF4-FFF2-40B4-BE49-F238E27FC236}">
                <a16:creationId xmlns:a16="http://schemas.microsoft.com/office/drawing/2014/main" id="{00179A79-C31F-46C7-9520-9F045F257AEB}"/>
              </a:ext>
            </a:extLst>
          </p:cNvPr>
          <p:cNvSpPr txBox="1"/>
          <p:nvPr/>
        </p:nvSpPr>
        <p:spPr>
          <a:xfrm rot="18448845">
            <a:off x="3170298" y="5393998"/>
            <a:ext cx="6928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25 - 30</a:t>
            </a:r>
            <a:endParaRPr lang="zh-HK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4" name="TextBox 56">
            <a:extLst>
              <a:ext uri="{FF2B5EF4-FFF2-40B4-BE49-F238E27FC236}">
                <a16:creationId xmlns:a16="http://schemas.microsoft.com/office/drawing/2014/main" id="{21FD2D2F-9541-4648-982C-E4063F2EFF4A}"/>
              </a:ext>
            </a:extLst>
          </p:cNvPr>
          <p:cNvSpPr txBox="1"/>
          <p:nvPr/>
        </p:nvSpPr>
        <p:spPr>
          <a:xfrm rot="18448845">
            <a:off x="3515805" y="5400934"/>
            <a:ext cx="6928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30 - 35</a:t>
            </a:r>
            <a:endParaRPr lang="zh-HK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Rectangle 57">
            <a:extLst>
              <a:ext uri="{FF2B5EF4-FFF2-40B4-BE49-F238E27FC236}">
                <a16:creationId xmlns:a16="http://schemas.microsoft.com/office/drawing/2014/main" id="{09E2D037-D678-4D91-AC2F-55F0C561F818}"/>
              </a:ext>
            </a:extLst>
          </p:cNvPr>
          <p:cNvSpPr/>
          <p:nvPr/>
        </p:nvSpPr>
        <p:spPr>
          <a:xfrm>
            <a:off x="2826010" y="5782891"/>
            <a:ext cx="9925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Intervals</a:t>
            </a:r>
            <a:endParaRPr lang="zh-HK" altLang="en-US" dirty="0"/>
          </a:p>
        </p:txBody>
      </p:sp>
      <p:sp>
        <p:nvSpPr>
          <p:cNvPr id="56" name="Rectangle 58">
            <a:extLst>
              <a:ext uri="{FF2B5EF4-FFF2-40B4-BE49-F238E27FC236}">
                <a16:creationId xmlns:a16="http://schemas.microsoft.com/office/drawing/2014/main" id="{4481C2E6-8812-491D-BDC0-1800801703BC}"/>
              </a:ext>
            </a:extLst>
          </p:cNvPr>
          <p:cNvSpPr/>
          <p:nvPr/>
        </p:nvSpPr>
        <p:spPr>
          <a:xfrm rot="16200000">
            <a:off x="723546" y="4070370"/>
            <a:ext cx="11592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Frequency</a:t>
            </a:r>
            <a:endParaRPr lang="zh-HK" altLang="en-US" dirty="0"/>
          </a:p>
        </p:txBody>
      </p:sp>
      <p:sp>
        <p:nvSpPr>
          <p:cNvPr id="57" name="Rectangle 59">
            <a:extLst>
              <a:ext uri="{FF2B5EF4-FFF2-40B4-BE49-F238E27FC236}">
                <a16:creationId xmlns:a16="http://schemas.microsoft.com/office/drawing/2014/main" id="{FABB24DA-23C5-4921-8EDA-F47DF55D8835}"/>
              </a:ext>
            </a:extLst>
          </p:cNvPr>
          <p:cNvSpPr/>
          <p:nvPr/>
        </p:nvSpPr>
        <p:spPr>
          <a:xfrm>
            <a:off x="8402594" y="5807631"/>
            <a:ext cx="9925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Intervals</a:t>
            </a:r>
            <a:endParaRPr lang="zh-HK" altLang="en-US" dirty="0"/>
          </a:p>
        </p:txBody>
      </p:sp>
      <p:sp>
        <p:nvSpPr>
          <p:cNvPr id="58" name="投影片編號版面配置區 57">
            <a:extLst>
              <a:ext uri="{FF2B5EF4-FFF2-40B4-BE49-F238E27FC236}">
                <a16:creationId xmlns:a16="http://schemas.microsoft.com/office/drawing/2014/main" id="{E30178B5-8CAC-4F04-AEF7-574EDFF72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0C135-18A3-4007-A5BA-492DBA26ECC2}" type="slidenum">
              <a:rPr lang="zh-HK" altLang="en-US" smtClean="0"/>
              <a:t>11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1608761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976AB-31B1-4BE9-85EF-9648ECF173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Histogram is Not Smooth</a:t>
            </a:r>
            <a:endParaRPr lang="zh-HK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7B71DC-070A-4B43-BA01-4BE286CCF0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The visualization is not smooth (There can be a huge change between two consecutive bins) </a:t>
            </a:r>
            <a:endParaRPr lang="zh-HK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0E29CE-4F54-4962-B939-8568ED4A84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0823" y="2844837"/>
            <a:ext cx="2733675" cy="2609850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B405B22-A223-4C28-A50F-9E88ACE25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0C135-18A3-4007-A5BA-492DBA26ECC2}" type="slidenum">
              <a:rPr lang="zh-HK" altLang="en-US" smtClean="0"/>
              <a:t>12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2185394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DE7769A-E524-466D-9559-42FE6E7F6E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66218"/>
            <a:ext cx="12192000" cy="1325563"/>
          </a:xfrm>
        </p:spPr>
        <p:txBody>
          <a:bodyPr/>
          <a:lstStyle/>
          <a:p>
            <a:pPr algn="ctr"/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Background of Kernel Density Visualization (KDV)</a:t>
            </a:r>
            <a:endParaRPr lang="zh-HK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32CD2C6F-F383-43E4-9418-42578BA90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0C135-18A3-4007-A5BA-492DBA26ECC2}" type="slidenum">
              <a:rPr lang="zh-HK" altLang="en-US" smtClean="0"/>
              <a:t>13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13347944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25BC2AB-9F18-44E3-9554-97A263517B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3041"/>
            <a:ext cx="10515600" cy="1325563"/>
          </a:xfrm>
        </p:spPr>
        <p:txBody>
          <a:bodyPr/>
          <a:lstStyle/>
          <a:p>
            <a:pPr algn="ctr"/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Kernel Density Visualization (KDV)</a:t>
            </a:r>
            <a:endParaRPr lang="zh-HK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內容版面配置區 2">
                <a:extLst>
                  <a:ext uri="{FF2B5EF4-FFF2-40B4-BE49-F238E27FC236}">
                    <a16:creationId xmlns:a16="http://schemas.microsoft.com/office/drawing/2014/main" id="{308D308E-1882-435B-8577-7517B4CC59E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-33556" y="3850631"/>
                <a:ext cx="12389185" cy="3071512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sz="2700" dirty="0">
                    <a:latin typeface="Times New Roman" pitchFamily="18" charset="0"/>
                    <a:cs typeface="Times New Roman" pitchFamily="18" charset="0"/>
                  </a:rPr>
                  <a:t>Each </a:t>
                </a:r>
                <a:r>
                  <a:rPr lang="en-US" sz="2700" b="1" dirty="0">
                    <a:latin typeface="Times New Roman" pitchFamily="18" charset="0"/>
                    <a:cs typeface="Times New Roman" pitchFamily="18" charset="0"/>
                  </a:rPr>
                  <a:t>p</a:t>
                </a:r>
                <a:r>
                  <a:rPr lang="en-US" sz="2700" dirty="0">
                    <a:latin typeface="Times New Roman" pitchFamily="18" charset="0"/>
                    <a:cs typeface="Times New Roman" pitchFamily="18" charset="0"/>
                  </a:rPr>
                  <a:t> (yellow dot) represents the location of a COVID-19 case.</a:t>
                </a:r>
              </a:p>
              <a:p>
                <a:pPr>
                  <a:lnSpc>
                    <a:spcPct val="110000"/>
                  </a:lnSpc>
                </a:pPr>
                <a:r>
                  <a:rPr lang="en-US" sz="2700" dirty="0">
                    <a:latin typeface="Times New Roman" pitchFamily="18" charset="0"/>
                    <a:cs typeface="Times New Roman" pitchFamily="18" charset="0"/>
                  </a:rPr>
                  <a:t>Predict the risk of a given location </a:t>
                </a:r>
                <a:r>
                  <a:rPr lang="en-US" sz="2700" b="1" dirty="0">
                    <a:latin typeface="Times New Roman" pitchFamily="18" charset="0"/>
                    <a:cs typeface="Times New Roman" pitchFamily="18" charset="0"/>
                  </a:rPr>
                  <a:t>q</a:t>
                </a:r>
                <a:r>
                  <a:rPr lang="en-US" sz="2700" dirty="0">
                    <a:latin typeface="Times New Roman" pitchFamily="18" charset="0"/>
                    <a:cs typeface="Times New Roman" pitchFamily="18" charset="0"/>
                  </a:rPr>
                  <a:t> by computing the </a:t>
                </a:r>
                <a:r>
                  <a:rPr lang="en-US" sz="2700" b="1" i="1" dirty="0">
                    <a:latin typeface="Times New Roman" pitchFamily="18" charset="0"/>
                    <a:cs typeface="Times New Roman" pitchFamily="18" charset="0"/>
                  </a:rPr>
                  <a:t>kernel density function</a:t>
                </a:r>
                <a:r>
                  <a:rPr lang="en-US" sz="2700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HK" sz="27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HK" sz="27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ℱ</m:t>
                        </m:r>
                      </m:e>
                      <m:sub>
                        <m:r>
                          <a:rPr lang="en-US" altLang="zh-HK" sz="27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sub>
                    </m:sSub>
                    <m:d>
                      <m:dPr>
                        <m:ctrlPr>
                          <a:rPr lang="en-US" altLang="zh-HK" sz="27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HK" sz="2700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𝐪</m:t>
                        </m:r>
                      </m:e>
                    </m:d>
                  </m:oMath>
                </a14:m>
                <a:r>
                  <a:rPr lang="en-US" altLang="zh-HK" sz="27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zh-HK" altLang="en-US" sz="27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內容版面配置區 2">
                <a:extLst>
                  <a:ext uri="{FF2B5EF4-FFF2-40B4-BE49-F238E27FC236}">
                    <a16:creationId xmlns:a16="http://schemas.microsoft.com/office/drawing/2014/main" id="{308D308E-1882-435B-8577-7517B4CC59E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-33556" y="3850631"/>
                <a:ext cx="12389185" cy="3071512"/>
              </a:xfrm>
              <a:blipFill>
                <a:blip r:embed="rId2"/>
                <a:stretch>
                  <a:fillRect l="-836" t="-1587" r="-295"/>
                </a:stretch>
              </a:blipFill>
            </p:spPr>
            <p:txBody>
              <a:bodyPr/>
              <a:lstStyle/>
              <a:p>
                <a:r>
                  <a:rPr lang="zh-HK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33">
                <a:extLst>
                  <a:ext uri="{FF2B5EF4-FFF2-40B4-BE49-F238E27FC236}">
                    <a16:creationId xmlns:a16="http://schemas.microsoft.com/office/drawing/2014/main" id="{A52B4E92-03E0-4680-89B7-663FF2BED0CB}"/>
                  </a:ext>
                </a:extLst>
              </p:cNvPr>
              <p:cNvSpPr txBox="1"/>
              <p:nvPr/>
            </p:nvSpPr>
            <p:spPr>
              <a:xfrm>
                <a:off x="2429831" y="5328901"/>
                <a:ext cx="4342022" cy="10808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HK" sz="2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HK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</m:e>
                        <m:sub>
                          <m:r>
                            <a:rPr lang="en-US" altLang="zh-HK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d>
                        <m:dPr>
                          <m:ctrlPr>
                            <a:rPr lang="en-US" altLang="zh-HK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HK" sz="22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𝐪</m:t>
                          </m:r>
                        </m:e>
                      </m:d>
                      <m:r>
                        <a:rPr lang="en-US" altLang="zh-HK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HK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HK" sz="22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𝐩</m:t>
                          </m:r>
                          <m:r>
                            <m:rPr>
                              <m:brk m:alnAt="7"/>
                            </m:rPr>
                            <a:rPr lang="en-US" altLang="zh-HK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altLang="zh-HK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sub>
                        <m:sup/>
                        <m:e>
                          <m:r>
                            <a:rPr lang="en-US" altLang="zh-HK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</m:nary>
                      <m:r>
                        <a:rPr lang="en-US" altLang="zh-HK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HK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HK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HK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1−</m:t>
                                </m:r>
                                <m:f>
                                  <m:fPr>
                                    <m:ctrlPr>
                                      <a:rPr lang="en-US" altLang="zh-HK" sz="2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HK" sz="2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en-US" altLang="zh-HK" sz="22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HK" sz="22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  <m:sup>
                                        <m:r>
                                          <a:rPr lang="en-US" altLang="zh-HK" sz="22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  <m:sSup>
                                  <m:sSupPr>
                                    <m:ctrlPr>
                                      <a:rPr lang="en-US" altLang="zh-HK" sz="2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HK" sz="2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𝑑𝑖𝑠𝑡</m:t>
                                    </m:r>
                                    <m:r>
                                      <a:rPr lang="en-US" altLang="zh-HK" sz="2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altLang="zh-HK" sz="2200" b="1" i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𝐪</m:t>
                                    </m:r>
                                    <m:r>
                                      <a:rPr lang="en-US" altLang="zh-HK" sz="2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HK" sz="2200" b="1" i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𝐩</m:t>
                                    </m:r>
                                    <m:r>
                                      <a:rPr lang="en-US" altLang="zh-HK" sz="2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  <m:sup>
                                    <m:r>
                                      <a:rPr lang="en-US" altLang="zh-HK" sz="2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en-US" altLang="zh-HK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HK" altLang="en-US" sz="2200" dirty="0"/>
              </a:p>
            </p:txBody>
          </p:sp>
        </mc:Choice>
        <mc:Fallback xmlns="">
          <p:sp>
            <p:nvSpPr>
              <p:cNvPr id="9" name="TextBox 33">
                <a:extLst>
                  <a:ext uri="{FF2B5EF4-FFF2-40B4-BE49-F238E27FC236}">
                    <a16:creationId xmlns:a16="http://schemas.microsoft.com/office/drawing/2014/main" id="{A52B4E92-03E0-4680-89B7-663FF2BED0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9831" y="5328901"/>
                <a:ext cx="4342022" cy="108087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HK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34">
            <a:extLst>
              <a:ext uri="{FF2B5EF4-FFF2-40B4-BE49-F238E27FC236}">
                <a16:creationId xmlns:a16="http://schemas.microsoft.com/office/drawing/2014/main" id="{189FD150-4607-453F-864B-22CD837E8D2B}"/>
              </a:ext>
            </a:extLst>
          </p:cNvPr>
          <p:cNvSpPr txBox="1"/>
          <p:nvPr/>
        </p:nvSpPr>
        <p:spPr>
          <a:xfrm>
            <a:off x="5076969" y="5007405"/>
            <a:ext cx="1926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Euclidean distance</a:t>
            </a:r>
            <a:endParaRPr lang="zh-HK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ight Brace 35">
            <a:extLst>
              <a:ext uri="{FF2B5EF4-FFF2-40B4-BE49-F238E27FC236}">
                <a16:creationId xmlns:a16="http://schemas.microsoft.com/office/drawing/2014/main" id="{2AF33097-6A38-4587-AA62-BB1C509B7D9D}"/>
              </a:ext>
            </a:extLst>
          </p:cNvPr>
          <p:cNvSpPr/>
          <p:nvPr/>
        </p:nvSpPr>
        <p:spPr>
          <a:xfrm rot="16200000">
            <a:off x="5935684" y="4925077"/>
            <a:ext cx="151449" cy="1082181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2" name="TextBox 36">
            <a:extLst>
              <a:ext uri="{FF2B5EF4-FFF2-40B4-BE49-F238E27FC236}">
                <a16:creationId xmlns:a16="http://schemas.microsoft.com/office/drawing/2014/main" id="{68ACF554-69F4-451C-973D-77133F80102C}"/>
              </a:ext>
            </a:extLst>
          </p:cNvPr>
          <p:cNvSpPr txBox="1"/>
          <p:nvPr/>
        </p:nvSpPr>
        <p:spPr>
          <a:xfrm>
            <a:off x="2297772" y="6175723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</a:t>
            </a:r>
            <a:endParaRPr lang="zh-HK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ight Brace 37">
            <a:extLst>
              <a:ext uri="{FF2B5EF4-FFF2-40B4-BE49-F238E27FC236}">
                <a16:creationId xmlns:a16="http://schemas.microsoft.com/office/drawing/2014/main" id="{7D3CD658-86F2-40FD-89F8-9A39920A3251}"/>
              </a:ext>
            </a:extLst>
          </p:cNvPr>
          <p:cNvSpPr/>
          <p:nvPr/>
        </p:nvSpPr>
        <p:spPr>
          <a:xfrm rot="5400000">
            <a:off x="2642870" y="6040122"/>
            <a:ext cx="166771" cy="201716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4" name="Right Brace 38">
            <a:extLst>
              <a:ext uri="{FF2B5EF4-FFF2-40B4-BE49-F238E27FC236}">
                <a16:creationId xmlns:a16="http://schemas.microsoft.com/office/drawing/2014/main" id="{850BCBCE-D79F-4B86-8069-A69430D939E8}"/>
              </a:ext>
            </a:extLst>
          </p:cNvPr>
          <p:cNvSpPr/>
          <p:nvPr/>
        </p:nvSpPr>
        <p:spPr>
          <a:xfrm rot="16200000">
            <a:off x="2901929" y="5351403"/>
            <a:ext cx="172493" cy="254149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5" name="TextBox 39">
            <a:extLst>
              <a:ext uri="{FF2B5EF4-FFF2-40B4-BE49-F238E27FC236}">
                <a16:creationId xmlns:a16="http://schemas.microsoft.com/office/drawing/2014/main" id="{58F7F842-28E9-45F4-8F63-36402316D2DE}"/>
              </a:ext>
            </a:extLst>
          </p:cNvPr>
          <p:cNvSpPr txBox="1"/>
          <p:nvPr/>
        </p:nvSpPr>
        <p:spPr>
          <a:xfrm>
            <a:off x="2547043" y="5017055"/>
            <a:ext cx="986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2D pixel</a:t>
            </a:r>
            <a:endParaRPr lang="zh-HK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Right Brace 40">
            <a:extLst>
              <a:ext uri="{FF2B5EF4-FFF2-40B4-BE49-F238E27FC236}">
                <a16:creationId xmlns:a16="http://schemas.microsoft.com/office/drawing/2014/main" id="{61FFC858-2EA2-4BD1-BE7A-7DA14BFEF311}"/>
              </a:ext>
            </a:extLst>
          </p:cNvPr>
          <p:cNvSpPr/>
          <p:nvPr/>
        </p:nvSpPr>
        <p:spPr>
          <a:xfrm rot="16200000">
            <a:off x="4036112" y="5338220"/>
            <a:ext cx="172494" cy="254149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7" name="TextBox 41">
            <a:extLst>
              <a:ext uri="{FF2B5EF4-FFF2-40B4-BE49-F238E27FC236}">
                <a16:creationId xmlns:a16="http://schemas.microsoft.com/office/drawing/2014/main" id="{1CD765DE-8F3C-4752-AE98-40DC480A09B8}"/>
              </a:ext>
            </a:extLst>
          </p:cNvPr>
          <p:cNvSpPr txBox="1"/>
          <p:nvPr/>
        </p:nvSpPr>
        <p:spPr>
          <a:xfrm>
            <a:off x="3588465" y="500740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weighting</a:t>
            </a:r>
            <a:endParaRPr lang="zh-HK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Right Brace 42">
            <a:extLst>
              <a:ext uri="{FF2B5EF4-FFF2-40B4-BE49-F238E27FC236}">
                <a16:creationId xmlns:a16="http://schemas.microsoft.com/office/drawing/2014/main" id="{8BFE7124-93C6-4D60-9A90-A5102EB223DE}"/>
              </a:ext>
            </a:extLst>
          </p:cNvPr>
          <p:cNvSpPr/>
          <p:nvPr/>
        </p:nvSpPr>
        <p:spPr>
          <a:xfrm rot="5400000">
            <a:off x="5092896" y="6362150"/>
            <a:ext cx="172493" cy="254149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9" name="TextBox 43">
            <a:extLst>
              <a:ext uri="{FF2B5EF4-FFF2-40B4-BE49-F238E27FC236}">
                <a16:creationId xmlns:a16="http://schemas.microsoft.com/office/drawing/2014/main" id="{2545ABD4-2370-4F4B-92B7-80624805ECB4}"/>
              </a:ext>
            </a:extLst>
          </p:cNvPr>
          <p:cNvSpPr txBox="1"/>
          <p:nvPr/>
        </p:nvSpPr>
        <p:spPr>
          <a:xfrm>
            <a:off x="4623436" y="6536079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bandwidth</a:t>
            </a:r>
            <a:endParaRPr lang="zh-HK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19B62278-EEF7-419D-9303-B6B763D7B550}"/>
                  </a:ext>
                </a:extLst>
              </p:cNvPr>
              <p:cNvSpPr txBox="1"/>
              <p:nvPr/>
            </p:nvSpPr>
            <p:spPr>
              <a:xfrm>
                <a:off x="6725173" y="5537285"/>
                <a:ext cx="2225802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HK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altLang="zh-HK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𝑑𝑖𝑠𝑡</m:t>
                    </m:r>
                    <m:d>
                      <m:dPr>
                        <m:ctrlPr>
                          <a:rPr lang="en-US" altLang="zh-HK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HK" sz="2200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𝐪</m:t>
                        </m:r>
                        <m:r>
                          <a:rPr lang="en-US" altLang="zh-HK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zh-HK" sz="2200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𝐩</m:t>
                        </m:r>
                      </m:e>
                    </m:d>
                    <m:r>
                      <a:rPr lang="en-US" altLang="zh-HK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zh-HK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altLang="zh-HK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zh-HK" alt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19B62278-EEF7-419D-9303-B6B763D7B5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5173" y="5537285"/>
                <a:ext cx="2225802" cy="430887"/>
              </a:xfrm>
              <a:prstGeom prst="rect">
                <a:avLst/>
              </a:prstGeom>
              <a:blipFill>
                <a:blip r:embed="rId4"/>
                <a:stretch>
                  <a:fillRect l="-3562" t="-8451" b="-28169"/>
                </a:stretch>
              </a:blipFill>
            </p:spPr>
            <p:txBody>
              <a:bodyPr/>
              <a:lstStyle/>
              <a:p>
                <a:r>
                  <a:rPr lang="zh-HK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文字方塊 20">
            <a:extLst>
              <a:ext uri="{FF2B5EF4-FFF2-40B4-BE49-F238E27FC236}">
                <a16:creationId xmlns:a16="http://schemas.microsoft.com/office/drawing/2014/main" id="{C9986E07-A136-458E-AEAE-B35E84A10F7C}"/>
              </a:ext>
            </a:extLst>
          </p:cNvPr>
          <p:cNvSpPr txBox="1"/>
          <p:nvPr/>
        </p:nvSpPr>
        <p:spPr>
          <a:xfrm>
            <a:off x="6725173" y="6008922"/>
            <a:ext cx="134363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Otherwise</a:t>
            </a:r>
            <a:endParaRPr lang="zh-HK" alt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2" name="圖片 21">
            <a:extLst>
              <a:ext uri="{FF2B5EF4-FFF2-40B4-BE49-F238E27FC236}">
                <a16:creationId xmlns:a16="http://schemas.microsoft.com/office/drawing/2014/main" id="{38CCE609-928D-4886-9FAE-241FD98276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10705" y="1242861"/>
            <a:ext cx="6084979" cy="2575060"/>
          </a:xfrm>
          <a:prstGeom prst="rect">
            <a:avLst/>
          </a:prstGeo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1B3370AE-3F74-4028-A3D2-0EE2B9F97E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6A06F5-2343-4F22-BFDA-E37E6CFCE3B6}" type="slidenum">
              <a:rPr lang="zh-HK" altLang="en-US" smtClean="0"/>
              <a:t>14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20174338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E762DD2-41EA-419E-8958-87EBD1608D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780" y="1589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Software Packages for Supporting KDV</a:t>
            </a:r>
            <a:endParaRPr lang="zh-HK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0C952A0-9E7E-44C2-8140-6EA8C72FFA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9911" y="1620759"/>
            <a:ext cx="1453105" cy="1453105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7B19791C-67EB-4226-B4EB-A31830922C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0392" y="1498655"/>
            <a:ext cx="1853455" cy="1853455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B06969B3-0B06-45DC-BA3A-2A06AE0CBF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7675" y="1728187"/>
            <a:ext cx="3686175" cy="123825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67656E9-806D-41AA-A7C8-8CA8B5226F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6780" y="5132556"/>
            <a:ext cx="2632592" cy="1442542"/>
          </a:xfrm>
          <a:prstGeom prst="rect">
            <a:avLst/>
          </a:prstGeom>
        </p:spPr>
      </p:pic>
      <p:pic>
        <p:nvPicPr>
          <p:cNvPr id="1028" name="Picture 4" descr="Excel2Earth與空間分析: 2.9.3 CrimeStat">
            <a:extLst>
              <a:ext uri="{FF2B5EF4-FFF2-40B4-BE49-F238E27FC236}">
                <a16:creationId xmlns:a16="http://schemas.microsoft.com/office/drawing/2014/main" id="{81F3FC94-9623-499A-9C10-7B81C88546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7392" y="3286015"/>
            <a:ext cx="1885913" cy="1846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scikit-learn - Wikipedia">
            <a:extLst>
              <a:ext uri="{FF2B5EF4-FFF2-40B4-BE49-F238E27FC236}">
                <a16:creationId xmlns:a16="http://schemas.microsoft.com/office/drawing/2014/main" id="{13FBCC44-3C2E-4295-8FBA-6F5B1D519E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5610" y="3587861"/>
            <a:ext cx="2263018" cy="1220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SciPy and NumPy - Full Stack Python">
            <a:extLst>
              <a:ext uri="{FF2B5EF4-FFF2-40B4-BE49-F238E27FC236}">
                <a16:creationId xmlns:a16="http://schemas.microsoft.com/office/drawing/2014/main" id="{5CA3F809-7451-4926-BCD1-CFEA99351D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8695" y="3816641"/>
            <a:ext cx="2345710" cy="929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0" descr="Action Engine">
            <a:extLst>
              <a:ext uri="{FF2B5EF4-FFF2-40B4-BE49-F238E27FC236}">
                <a16:creationId xmlns:a16="http://schemas.microsoft.com/office/drawing/2014/main" id="{27984A40-5E77-4F72-A8AA-1C127D840A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429"/>
          <a:stretch/>
        </p:blipFill>
        <p:spPr bwMode="auto">
          <a:xfrm>
            <a:off x="4138550" y="5491470"/>
            <a:ext cx="3562651" cy="835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2" descr="Discussion of seaborn logo · Issue #2243 · mwaskom/seaborn · GitHub">
            <a:extLst>
              <a:ext uri="{FF2B5EF4-FFF2-40B4-BE49-F238E27FC236}">
                <a16:creationId xmlns:a16="http://schemas.microsoft.com/office/drawing/2014/main" id="{1424641D-A007-4581-BC8F-BBAD2DAFF6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4858" y="5491086"/>
            <a:ext cx="2771807" cy="835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投影片編號版面配置區 19">
            <a:extLst>
              <a:ext uri="{FF2B5EF4-FFF2-40B4-BE49-F238E27FC236}">
                <a16:creationId xmlns:a16="http://schemas.microsoft.com/office/drawing/2014/main" id="{608BCA46-9EF3-4E81-B747-1C3457A31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36A06F5-2343-4F22-BFDA-E37E6CFCE3B6}" type="slidenum">
              <a:rPr lang="zh-HK" altLang="en-US" smtClean="0"/>
              <a:t>15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29159748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D877BB8-C3C9-4C1E-9807-10A64072F8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7445"/>
            <a:ext cx="10515600" cy="1325563"/>
          </a:xfrm>
        </p:spPr>
        <p:txBody>
          <a:bodyPr/>
          <a:lstStyle/>
          <a:p>
            <a:pPr algn="ctr"/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KDV is Slow!</a:t>
            </a:r>
            <a:endParaRPr lang="zh-HK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25095C60-7970-4C51-8CA4-A122DDC8BD0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37532" y="1464898"/>
                <a:ext cx="10515600" cy="4351338"/>
              </a:xfrm>
            </p:spPr>
            <p:txBody>
              <a:bodyPr/>
              <a:lstStyle/>
              <a:p>
                <a:r>
                  <a:rPr lang="en-US" altLang="zh-HK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time complexity is </a:t>
                </a:r>
                <a14:m>
                  <m:oMath xmlns:m="http://schemas.openxmlformats.org/officeDocument/2006/math">
                    <m:r>
                      <a:rPr lang="en-US" altLang="zh-HK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altLang="zh-HK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HK" b="0" i="1" smtClean="0">
                            <a:latin typeface="Cambria Math" panose="02040503050406030204" pitchFamily="18" charset="0"/>
                          </a:rPr>
                          <m:t>𝑋𝑌𝑛</m:t>
                        </m:r>
                      </m:e>
                    </m:d>
                  </m:oMath>
                </a14:m>
                <a:r>
                  <a:rPr lang="zh-HK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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HK" i="1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𝑋</m:t>
                    </m:r>
                    <m:r>
                      <a:rPr lang="en-US" altLang="zh-HK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×</m:t>
                    </m:r>
                    <m:r>
                      <a:rPr lang="en-US" altLang="zh-HK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𝑌</m:t>
                    </m:r>
                  </m:oMath>
                </a14:m>
                <a: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 denotes the number of pixels.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HK" i="1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𝑛</m:t>
                    </m:r>
                  </m:oMath>
                </a14:m>
                <a: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 denotes the number of location data points.</a:t>
                </a:r>
              </a:p>
              <a:p>
                <a:endParaRPr lang="en-US" altLang="zh-HK" dirty="0"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endParaRPr>
              </a:p>
              <a:p>
                <a: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Domain experts need to generate multiple KDVs </a:t>
                </a:r>
                <a: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</a:t>
                </a:r>
                <a:endParaRPr lang="zh-HK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25095C60-7970-4C51-8CA4-A122DDC8BD0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37532" y="1464898"/>
                <a:ext cx="10515600" cy="4351338"/>
              </a:xfrm>
              <a:blipFill>
                <a:blip r:embed="rId2"/>
                <a:stretch>
                  <a:fillRect l="-1043" t="-2521"/>
                </a:stretch>
              </a:blipFill>
            </p:spPr>
            <p:txBody>
              <a:bodyPr/>
              <a:lstStyle/>
              <a:p>
                <a:r>
                  <a:rPr lang="zh-HK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114">
            <a:extLst>
              <a:ext uri="{FF2B5EF4-FFF2-40B4-BE49-F238E27FC236}">
                <a16:creationId xmlns:a16="http://schemas.microsoft.com/office/drawing/2014/main" id="{A0F9E8CE-376F-40C8-89D5-59C9CFD06E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660" y="3991536"/>
            <a:ext cx="1805830" cy="2375899"/>
          </a:xfrm>
          <a:prstGeom prst="rect">
            <a:avLst/>
          </a:prstGeom>
          <a:ln w="15875">
            <a:solidFill>
              <a:schemeClr val="tx1"/>
            </a:solidFill>
          </a:ln>
          <a:effectLst/>
          <a:scene3d>
            <a:camera prst="isometricLeftDown"/>
            <a:lightRig rig="threePt" dir="t"/>
          </a:scene3d>
        </p:spPr>
      </p:pic>
      <p:pic>
        <p:nvPicPr>
          <p:cNvPr id="5" name="Picture 115">
            <a:extLst>
              <a:ext uri="{FF2B5EF4-FFF2-40B4-BE49-F238E27FC236}">
                <a16:creationId xmlns:a16="http://schemas.microsoft.com/office/drawing/2014/main" id="{02C763A9-D751-4072-A841-B5C832B2D3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4032" y="3997069"/>
            <a:ext cx="1797483" cy="2375899"/>
          </a:xfrm>
          <a:prstGeom prst="rect">
            <a:avLst/>
          </a:prstGeom>
          <a:ln w="15875">
            <a:solidFill>
              <a:schemeClr val="tx1"/>
            </a:solidFill>
          </a:ln>
          <a:scene3d>
            <a:camera prst="isometricLeftDown"/>
            <a:lightRig rig="threePt" dir="t"/>
          </a:scene3d>
        </p:spPr>
      </p:pic>
      <p:pic>
        <p:nvPicPr>
          <p:cNvPr id="6" name="Picture 116">
            <a:extLst>
              <a:ext uri="{FF2B5EF4-FFF2-40B4-BE49-F238E27FC236}">
                <a16:creationId xmlns:a16="http://schemas.microsoft.com/office/drawing/2014/main" id="{E370BB37-6FB1-4A61-8AB5-546736FBD5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8460" y="3997070"/>
            <a:ext cx="1797483" cy="2375899"/>
          </a:xfrm>
          <a:prstGeom prst="rect">
            <a:avLst/>
          </a:prstGeom>
          <a:ln w="15875">
            <a:solidFill>
              <a:schemeClr val="tx1"/>
            </a:solidFill>
          </a:ln>
          <a:scene3d>
            <a:camera prst="isometricLeftDown"/>
            <a:lightRig rig="threePt" dir="t"/>
          </a:scene3d>
        </p:spPr>
      </p:pic>
      <p:pic>
        <p:nvPicPr>
          <p:cNvPr id="7" name="Picture 117">
            <a:extLst>
              <a:ext uri="{FF2B5EF4-FFF2-40B4-BE49-F238E27FC236}">
                <a16:creationId xmlns:a16="http://schemas.microsoft.com/office/drawing/2014/main" id="{A90A7E26-3E6A-4F51-AD0F-92898D8FFF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85363" y="3997070"/>
            <a:ext cx="1797483" cy="2375899"/>
          </a:xfrm>
          <a:prstGeom prst="rect">
            <a:avLst/>
          </a:prstGeom>
          <a:ln w="15875">
            <a:solidFill>
              <a:schemeClr val="tx1"/>
            </a:solidFill>
          </a:ln>
          <a:scene3d>
            <a:camera prst="isometricLeftDown"/>
            <a:lightRig rig="threePt" dir="t"/>
          </a:scene3d>
        </p:spPr>
      </p:pic>
      <p:pic>
        <p:nvPicPr>
          <p:cNvPr id="8" name="Graphic 118" descr="Chevron arrows">
            <a:extLst>
              <a:ext uri="{FF2B5EF4-FFF2-40B4-BE49-F238E27FC236}">
                <a16:creationId xmlns:a16="http://schemas.microsoft.com/office/drawing/2014/main" id="{BA8515FB-1A7E-4469-A769-329F9A6BE15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036501" y="4892861"/>
            <a:ext cx="559052" cy="559052"/>
          </a:xfrm>
          <a:prstGeom prst="rect">
            <a:avLst/>
          </a:prstGeom>
        </p:spPr>
      </p:pic>
      <p:pic>
        <p:nvPicPr>
          <p:cNvPr id="9" name="Graphic 119" descr="Raised hand">
            <a:extLst>
              <a:ext uri="{FF2B5EF4-FFF2-40B4-BE49-F238E27FC236}">
                <a16:creationId xmlns:a16="http://schemas.microsoft.com/office/drawing/2014/main" id="{1305CB28-E749-4707-BEF5-E5E311F1D1A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434232" y="4810142"/>
            <a:ext cx="559051" cy="559051"/>
          </a:xfrm>
          <a:prstGeom prst="rect">
            <a:avLst/>
          </a:prstGeom>
        </p:spPr>
      </p:pic>
      <p:pic>
        <p:nvPicPr>
          <p:cNvPr id="10" name="Graphic 120" descr="Magnifying glass">
            <a:extLst>
              <a:ext uri="{FF2B5EF4-FFF2-40B4-BE49-F238E27FC236}">
                <a16:creationId xmlns:a16="http://schemas.microsoft.com/office/drawing/2014/main" id="{2FF546F2-A0EA-4C29-B579-43124705F38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089658" y="4745292"/>
            <a:ext cx="629853" cy="629853"/>
          </a:xfrm>
          <a:prstGeom prst="rect">
            <a:avLst/>
          </a:prstGeom>
        </p:spPr>
      </p:pic>
      <p:sp>
        <p:nvSpPr>
          <p:cNvPr id="11" name="TextBox 121">
            <a:extLst>
              <a:ext uri="{FF2B5EF4-FFF2-40B4-BE49-F238E27FC236}">
                <a16:creationId xmlns:a16="http://schemas.microsoft.com/office/drawing/2014/main" id="{E87DB857-9F86-4F0F-9B57-5D501F94364C}"/>
              </a:ext>
            </a:extLst>
          </p:cNvPr>
          <p:cNvSpPr txBox="1"/>
          <p:nvPr/>
        </p:nvSpPr>
        <p:spPr>
          <a:xfrm>
            <a:off x="2172604" y="4815688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zh-HK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Graphic 122" descr="Zoom in">
            <a:extLst>
              <a:ext uri="{FF2B5EF4-FFF2-40B4-BE49-F238E27FC236}">
                <a16:creationId xmlns:a16="http://schemas.microsoft.com/office/drawing/2014/main" id="{7ED532EC-D86A-4FAA-9DC9-5C4D2A68670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283828" y="4745292"/>
            <a:ext cx="632251" cy="632251"/>
          </a:xfrm>
          <a:prstGeom prst="rect">
            <a:avLst/>
          </a:prstGeom>
        </p:spPr>
      </p:pic>
      <p:sp>
        <p:nvSpPr>
          <p:cNvPr id="13" name="TextBox 123">
            <a:extLst>
              <a:ext uri="{FF2B5EF4-FFF2-40B4-BE49-F238E27FC236}">
                <a16:creationId xmlns:a16="http://schemas.microsoft.com/office/drawing/2014/main" id="{4D258583-E1C5-40E0-B26C-E6954C601EBC}"/>
              </a:ext>
            </a:extLst>
          </p:cNvPr>
          <p:cNvSpPr txBox="1"/>
          <p:nvPr/>
        </p:nvSpPr>
        <p:spPr>
          <a:xfrm>
            <a:off x="1897587" y="5286240"/>
            <a:ext cx="11368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HK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Bandwidth </a:t>
            </a:r>
          </a:p>
          <a:p>
            <a:pPr algn="ctr"/>
            <a:r>
              <a:rPr lang="en-US" altLang="zh-HK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selection</a:t>
            </a:r>
            <a:endParaRPr lang="zh-HK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24">
            <a:extLst>
              <a:ext uri="{FF2B5EF4-FFF2-40B4-BE49-F238E27FC236}">
                <a16:creationId xmlns:a16="http://schemas.microsoft.com/office/drawing/2014/main" id="{CE21CDA5-A970-4D62-8DC6-5FB0F32B49F1}"/>
              </a:ext>
            </a:extLst>
          </p:cNvPr>
          <p:cNvSpPr txBox="1"/>
          <p:nvPr/>
        </p:nvSpPr>
        <p:spPr>
          <a:xfrm>
            <a:off x="4174065" y="5288276"/>
            <a:ext cx="8867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HK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Zoom in</a:t>
            </a:r>
            <a:endParaRPr lang="zh-HK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25">
            <a:extLst>
              <a:ext uri="{FF2B5EF4-FFF2-40B4-BE49-F238E27FC236}">
                <a16:creationId xmlns:a16="http://schemas.microsoft.com/office/drawing/2014/main" id="{4EACF6A9-B0F1-4FE1-B7EB-3CE53C2A16B0}"/>
              </a:ext>
            </a:extLst>
          </p:cNvPr>
          <p:cNvSpPr txBox="1"/>
          <p:nvPr/>
        </p:nvSpPr>
        <p:spPr>
          <a:xfrm>
            <a:off x="6256118" y="5288276"/>
            <a:ext cx="8579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HK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Panning</a:t>
            </a:r>
            <a:endParaRPr lang="zh-HK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Picture 126">
            <a:extLst>
              <a:ext uri="{FF2B5EF4-FFF2-40B4-BE49-F238E27FC236}">
                <a16:creationId xmlns:a16="http://schemas.microsoft.com/office/drawing/2014/main" id="{CA2EB3D7-9A18-4889-BC36-8CB23895FDB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976254" y="3997069"/>
            <a:ext cx="1797482" cy="2375899"/>
          </a:xfrm>
          <a:prstGeom prst="rect">
            <a:avLst/>
          </a:prstGeom>
          <a:ln w="15875">
            <a:solidFill>
              <a:schemeClr val="tx1"/>
            </a:solidFill>
          </a:ln>
          <a:scene3d>
            <a:camera prst="isometricLeftDown"/>
            <a:lightRig rig="threePt" dir="t"/>
          </a:scene3d>
        </p:spPr>
      </p:pic>
      <p:pic>
        <p:nvPicPr>
          <p:cNvPr id="17" name="Graphic 127" descr="Zoom out">
            <a:extLst>
              <a:ext uri="{FF2B5EF4-FFF2-40B4-BE49-F238E27FC236}">
                <a16:creationId xmlns:a16="http://schemas.microsoft.com/office/drawing/2014/main" id="{5234C2C3-B895-4AF5-8DE6-8EAE3C6372B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454681" y="4768734"/>
            <a:ext cx="641865" cy="641865"/>
          </a:xfrm>
          <a:prstGeom prst="rect">
            <a:avLst/>
          </a:prstGeom>
        </p:spPr>
      </p:pic>
      <p:sp>
        <p:nvSpPr>
          <p:cNvPr id="18" name="TextBox 128">
            <a:extLst>
              <a:ext uri="{FF2B5EF4-FFF2-40B4-BE49-F238E27FC236}">
                <a16:creationId xmlns:a16="http://schemas.microsoft.com/office/drawing/2014/main" id="{D6BA23C7-501C-4D08-B19F-A881A2B84107}"/>
              </a:ext>
            </a:extLst>
          </p:cNvPr>
          <p:cNvSpPr txBox="1"/>
          <p:nvPr/>
        </p:nvSpPr>
        <p:spPr>
          <a:xfrm>
            <a:off x="8307381" y="5295148"/>
            <a:ext cx="9893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HK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Zoom out</a:t>
            </a:r>
            <a:endParaRPr lang="zh-HK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Box 129">
            <a:extLst>
              <a:ext uri="{FF2B5EF4-FFF2-40B4-BE49-F238E27FC236}">
                <a16:creationId xmlns:a16="http://schemas.microsoft.com/office/drawing/2014/main" id="{19BC618E-A915-4AC1-9FFB-C4B21C3B1F38}"/>
              </a:ext>
            </a:extLst>
          </p:cNvPr>
          <p:cNvSpPr txBox="1"/>
          <p:nvPr/>
        </p:nvSpPr>
        <p:spPr>
          <a:xfrm>
            <a:off x="10476467" y="5334442"/>
            <a:ext cx="171553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HK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Many exploratory </a:t>
            </a:r>
          </a:p>
          <a:p>
            <a:pPr algn="ctr"/>
            <a:r>
              <a:rPr lang="en-US" altLang="zh-HK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operations</a:t>
            </a:r>
          </a:p>
          <a:p>
            <a:pPr algn="ctr"/>
            <a:r>
              <a:rPr lang="en-US" altLang="zh-HK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(e.g</a:t>
            </a:r>
            <a:r>
              <a:rPr lang="en-US" altLang="zh-HK" sz="1600">
                <a:latin typeface="Times New Roman" panose="02020603050405020304" pitchFamily="18" charset="0"/>
                <a:cs typeface="Times New Roman" panose="02020603050405020304" pitchFamily="18" charset="0"/>
              </a:rPr>
              <a:t>., filtering)</a:t>
            </a:r>
            <a:endParaRPr lang="zh-HK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投影片編號版面配置區 19">
            <a:extLst>
              <a:ext uri="{FF2B5EF4-FFF2-40B4-BE49-F238E27FC236}">
                <a16:creationId xmlns:a16="http://schemas.microsoft.com/office/drawing/2014/main" id="{21C47CFC-4884-40C1-B6A3-823D242BB2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6A06F5-2343-4F22-BFDA-E37E6CFCE3B6}" type="slidenum">
              <a:rPr lang="zh-HK" altLang="en-US" smtClean="0"/>
              <a:t>16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39497180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44A44DD-7231-48B8-8135-C752648932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557"/>
            <a:ext cx="10515600" cy="1325563"/>
          </a:xfrm>
        </p:spPr>
        <p:txBody>
          <a:bodyPr/>
          <a:lstStyle/>
          <a:p>
            <a:pPr algn="ctr"/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KDV is Slow!</a:t>
            </a:r>
            <a:endParaRPr lang="zh-HK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BD7067A-9104-4DDA-B998-097DAF9049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510120"/>
            <a:ext cx="12192000" cy="5203926"/>
          </a:xfrm>
        </p:spPr>
        <p:txBody>
          <a:bodyPr>
            <a:normAutofit/>
          </a:bodyPr>
          <a:lstStyle/>
          <a:p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Many complaints from domain experts:</a:t>
            </a:r>
          </a:p>
          <a:p>
            <a:pPr lvl="1"/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Zhang [TGIS22] “Taking computation processes underlying the KDE-based method (modeling, prediction, and integration) literally, one would apply the sequence of computation steps cell-by-cell to generate a final suitability map. That is, using the covariate value at one cell as an input to compute a final suitability value before repeating the same computations at the next cell. However, </a:t>
            </a:r>
            <a:r>
              <a:rPr lang="en-US" altLang="zh-HK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is computationally inefficient as computations may be unnecessarily repeated</a:t>
            </a:r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.”</a:t>
            </a:r>
          </a:p>
          <a:p>
            <a:pPr lvl="1"/>
            <a:r>
              <a:rPr lang="zh-HK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Gramacki </a:t>
            </a:r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et al. [SIP17]</a:t>
            </a:r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“However, many (or even most) of the practical algorithms and solutions designed in the context of KDE are </a:t>
            </a:r>
            <a:r>
              <a:rPr lang="en-US" altLang="zh-HK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very time-consuming with quadratic computational complexity being a commonplace</a:t>
            </a:r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.”</a:t>
            </a:r>
          </a:p>
          <a:p>
            <a:pPr lvl="1"/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Gan et al. [SIGMOD17] “Kernel Density Estimation (KDE) is a powerful technique for computing these densities, offering excellent statistical accuracy </a:t>
            </a:r>
            <a:r>
              <a:rPr lang="en-US" altLang="zh-HK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but quadratic total runtime</a:t>
            </a:r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.”</a:t>
            </a:r>
          </a:p>
          <a:p>
            <a:pPr lvl="1"/>
            <a:endParaRPr lang="zh-HK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8CDE498D-8594-4A8B-AB06-8ADAB93D21A6}"/>
              </a:ext>
            </a:extLst>
          </p:cNvPr>
          <p:cNvSpPr/>
          <p:nvPr/>
        </p:nvSpPr>
        <p:spPr>
          <a:xfrm>
            <a:off x="-65714" y="5962616"/>
            <a:ext cx="1232342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HK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[TGIS22] G. Zhang. </a:t>
            </a:r>
            <a:r>
              <a:rPr lang="en-US" altLang="zh-HK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PyCLKDE</a:t>
            </a:r>
            <a:r>
              <a:rPr lang="en-US" altLang="zh-HK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A big data-enabled high-performance computational framework for species habitat suitability modeling and mapping. Transactions in GIS, 2022.  </a:t>
            </a:r>
          </a:p>
          <a:p>
            <a:r>
              <a:rPr lang="en-US" altLang="zh-HK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[SIP17] </a:t>
            </a:r>
            <a:r>
              <a:rPr lang="zh-HK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A. Gramacki. Nonparametric Kernel Density Estimation and Its Computational Aspects. Springer International Publishing, 2017.</a:t>
            </a:r>
            <a:endParaRPr lang="en-US" altLang="zh-HK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HK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[SIGMOD17] E. Gan and P. </a:t>
            </a:r>
            <a:r>
              <a:rPr lang="en-US" altLang="zh-HK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Bailis</a:t>
            </a:r>
            <a:r>
              <a:rPr lang="en-US" altLang="zh-HK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Scalable Kernel Density Classification via Threshold-Based Pruning. SIGMOD 2017.</a:t>
            </a:r>
            <a:endParaRPr lang="zh-HK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0865647-3A8D-4769-8EE0-A25E30FE1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0C135-18A3-4007-A5BA-492DBA26ECC2}" type="slidenum">
              <a:rPr lang="zh-HK" altLang="en-US" smtClean="0"/>
              <a:t>17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42514548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DE7769A-E524-466D-9559-42FE6E7F6E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66218"/>
            <a:ext cx="12192000" cy="1325563"/>
          </a:xfrm>
        </p:spPr>
        <p:txBody>
          <a:bodyPr/>
          <a:lstStyle/>
          <a:p>
            <a:pPr algn="ctr"/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State-of-the-art Methods of Generating KDV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057ADCB9-85FF-4944-9BDF-FE7250A385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0C135-18A3-4007-A5BA-492DBA26ECC2}" type="slidenum">
              <a:rPr lang="zh-HK" altLang="en-US" smtClean="0"/>
              <a:t>18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32994712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AC27BF-3F69-461C-96C8-2676B8433D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640" y="-157205"/>
            <a:ext cx="10654717" cy="1325563"/>
          </a:xfrm>
        </p:spPr>
        <p:txBody>
          <a:bodyPr/>
          <a:lstStyle/>
          <a:p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State-of-the-art Methods for Generating KDV</a:t>
            </a:r>
            <a:endParaRPr lang="zh-HK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E3510FA-2431-40F6-9A00-B0949FFEBA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748" y="1091305"/>
            <a:ext cx="12116499" cy="3312072"/>
          </a:xfrm>
        </p:spPr>
        <p:txBody>
          <a:bodyPr>
            <a:normAutofit lnSpcReduction="10000"/>
          </a:bodyPr>
          <a:lstStyle/>
          <a:p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 approximation [</a:t>
            </a:r>
            <a:r>
              <a:rPr lang="en-US" altLang="zh-HK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TKDE22</a:t>
            </a:r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HK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SIGMOD20</a:t>
            </a:r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HK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ICDE19</a:t>
            </a:r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SIGMOD17, SDM03]</a:t>
            </a:r>
          </a:p>
          <a:p>
            <a:endParaRPr lang="en-US" altLang="zh-H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sampling [SOCG18, SODA18, SODA13, SIGMOD13]</a:t>
            </a:r>
          </a:p>
          <a:p>
            <a:endParaRPr lang="en-US" altLang="zh-H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Computational sharing [</a:t>
            </a:r>
            <a:r>
              <a:rPr lang="en-US" altLang="zh-HK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VLDB22a</a:t>
            </a:r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AISTATS03]</a:t>
            </a:r>
          </a:p>
          <a:p>
            <a:endParaRPr lang="en-US" altLang="zh-H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Computational geometry [</a:t>
            </a:r>
            <a:r>
              <a:rPr lang="en-US" altLang="zh-HK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SIGMOD22</a:t>
            </a:r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</a:p>
          <a:p>
            <a:endParaRPr lang="zh-HK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DBB92478-E070-4705-A3ED-9DA60A4A5340}"/>
              </a:ext>
            </a:extLst>
          </p:cNvPr>
          <p:cNvSpPr/>
          <p:nvPr/>
        </p:nvSpPr>
        <p:spPr>
          <a:xfrm>
            <a:off x="-75501" y="4338226"/>
            <a:ext cx="12417106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HK"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altLang="zh-HK" sz="135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TKDE22</a:t>
            </a:r>
            <a:r>
              <a:rPr lang="en-US" altLang="zh-HK"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 T. N. Chan, L. H. U, R. Cheng, M. L. </a:t>
            </a:r>
            <a:r>
              <a:rPr lang="en-US" altLang="zh-HK" sz="13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Yiu</a:t>
            </a:r>
            <a:r>
              <a:rPr lang="en-US" altLang="zh-HK"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HK" sz="13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Shivansh</a:t>
            </a:r>
            <a:r>
              <a:rPr lang="en-US" altLang="zh-HK"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Mittal. </a:t>
            </a:r>
            <a:r>
              <a:rPr lang="fr-FR" altLang="zh-HK"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Efficient </a:t>
            </a:r>
            <a:r>
              <a:rPr lang="fr-FR" altLang="zh-HK" sz="13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Algorithms</a:t>
            </a:r>
            <a:r>
              <a:rPr lang="fr-FR" altLang="zh-HK"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Kernel </a:t>
            </a:r>
            <a:r>
              <a:rPr lang="fr-FR" altLang="zh-HK" sz="13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Aggregation</a:t>
            </a:r>
            <a:r>
              <a:rPr lang="fr-FR" altLang="zh-HK"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altLang="zh-HK" sz="13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Queries</a:t>
            </a:r>
            <a:r>
              <a:rPr lang="fr-FR" altLang="zh-HK"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TKDE 2022.</a:t>
            </a:r>
          </a:p>
          <a:p>
            <a:r>
              <a:rPr lang="fr-FR" altLang="zh-HK"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[SIGMOD22] T. N. Chan, L. H. U, B. Choi, J. Xu. SLAM: Efficient </a:t>
            </a:r>
            <a:r>
              <a:rPr lang="fr-FR" altLang="zh-HK" sz="13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Sweep</a:t>
            </a:r>
            <a:r>
              <a:rPr lang="fr-FR" altLang="zh-HK"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Line </a:t>
            </a:r>
            <a:r>
              <a:rPr lang="fr-FR" altLang="zh-HK" sz="13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Algorithms</a:t>
            </a:r>
            <a:r>
              <a:rPr lang="fr-FR" altLang="zh-HK"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Kernel Density </a:t>
            </a:r>
            <a:r>
              <a:rPr lang="fr-FR" altLang="zh-HK" sz="13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Visualization</a:t>
            </a:r>
            <a:r>
              <a:rPr lang="fr-FR" altLang="zh-HK"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SIGMOD 2022.</a:t>
            </a:r>
          </a:p>
          <a:p>
            <a:r>
              <a:rPr lang="fr-FR" altLang="zh-HK"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[VLDB22a] T. N. Chan, P. L. </a:t>
            </a:r>
            <a:r>
              <a:rPr lang="fr-FR" altLang="zh-HK" sz="13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Ip</a:t>
            </a:r>
            <a:r>
              <a:rPr lang="fr-FR" altLang="zh-HK"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L. H. U, B. Choi, J. Xu. </a:t>
            </a:r>
            <a:r>
              <a:rPr lang="en-US" altLang="zh-HK"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SAFE: A Share-and-Aggregate Bandwidth Exploration Framework for Kernel Density Visualization. VLDB 2022.</a:t>
            </a:r>
          </a:p>
          <a:p>
            <a:r>
              <a:rPr lang="en-US" altLang="zh-HK"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[SIGMOD20] T. N. Chan, R. Cheng, M. L. </a:t>
            </a:r>
            <a:r>
              <a:rPr lang="en-US" altLang="zh-HK" sz="13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Yiu</a:t>
            </a:r>
            <a:r>
              <a:rPr lang="en-US" altLang="zh-HK"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QUAD: Quadratic-Bound-based Kernel Density Visualization. SIGMOD 2020.</a:t>
            </a:r>
          </a:p>
          <a:p>
            <a:r>
              <a:rPr lang="en-US" altLang="zh-HK"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[ICDE19] T. N. Chan, M. L. </a:t>
            </a:r>
            <a:r>
              <a:rPr lang="en-US" altLang="zh-HK" sz="13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Yiu</a:t>
            </a:r>
            <a:r>
              <a:rPr lang="en-US" altLang="zh-HK"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L. H. U. KARL: Fast Kernel Aggregation Queries. ICDE 2019.</a:t>
            </a:r>
          </a:p>
          <a:p>
            <a:r>
              <a:rPr lang="en-US" altLang="zh-HK"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[SOCG18] J. M. Phillips and W. M. Tai. Near-Optimal Coresets of Kernel Density Estimates. SOCG 2018.</a:t>
            </a:r>
          </a:p>
          <a:p>
            <a:r>
              <a:rPr lang="en-US" altLang="zh-HK"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[SODA18] J. M. Phillips and W. M. Tai. Improved Coresets for Kernel Density Estimates. SODA 2018.</a:t>
            </a:r>
          </a:p>
          <a:p>
            <a:r>
              <a:rPr lang="en-US" altLang="zh-HK"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[SIGMOD17] E. Gan and P. </a:t>
            </a:r>
            <a:r>
              <a:rPr lang="en-US" altLang="zh-HK" sz="13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Bailis</a:t>
            </a:r>
            <a:r>
              <a:rPr lang="en-US" altLang="zh-HK"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Scalable Kernel Density Classification via Threshold-Based Pruning. SIGMOD 2017.</a:t>
            </a:r>
          </a:p>
          <a:p>
            <a:r>
              <a:rPr lang="en-US" altLang="zh-HK"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[SODA13] J. M. Phillips. </a:t>
            </a:r>
            <a:r>
              <a:rPr lang="el-GR" altLang="zh-HK"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ϵ-</a:t>
            </a:r>
            <a:r>
              <a:rPr lang="en-US" altLang="zh-HK"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Samples for Kernels. In SODA 2013.</a:t>
            </a:r>
          </a:p>
          <a:p>
            <a:r>
              <a:rPr lang="en-US" altLang="zh-HK"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[SIGMOD13] Y. Zheng, J. </a:t>
            </a:r>
            <a:r>
              <a:rPr lang="en-US" altLang="zh-HK" sz="13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Jestes</a:t>
            </a:r>
            <a:r>
              <a:rPr lang="en-US" altLang="zh-HK"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J. M. Phillips, F. Li. Quality and Efficiency for Kernel Density Estimates in Large Data. SIGMOD 2013.</a:t>
            </a:r>
          </a:p>
          <a:p>
            <a:r>
              <a:rPr lang="en-US" altLang="zh-HK"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[SDM03] A. G. Gray and A. W. Moore. Nonparametric Density Estimation: Toward Computational Tractability. SDM 2003.</a:t>
            </a:r>
          </a:p>
          <a:p>
            <a:r>
              <a:rPr lang="en-US" altLang="zh-HK"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[AISTATS03] A. G. Gray and A. W. Moore. Rapid Evaluation of Multiple Density Models. AISTATS 2003.</a:t>
            </a:r>
            <a:endParaRPr lang="zh-HK" altLang="en-US" sz="13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D8A4768-08CF-4A5A-AC67-D4304162D0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6A06F5-2343-4F22-BFDA-E37E6CFCE3B6}" type="slidenum">
              <a:rPr lang="zh-HK" altLang="en-US" smtClean="0"/>
              <a:t>19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30145777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5AED3BD-B47F-49CA-B95D-5A6E2F0C3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1335"/>
            <a:ext cx="10515600" cy="1325563"/>
          </a:xfrm>
        </p:spPr>
        <p:txBody>
          <a:bodyPr/>
          <a:lstStyle/>
          <a:p>
            <a:pPr algn="ctr"/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Tutorial Outline</a:t>
            </a:r>
            <a:endParaRPr lang="zh-HK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8E6F0CE-79F8-4479-987C-B37F8ACC1C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6898"/>
            <a:ext cx="10515600" cy="5331101"/>
          </a:xfrm>
        </p:spPr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Background of hotspot visualization</a:t>
            </a:r>
          </a:p>
          <a:p>
            <a:pPr marL="514350" indent="-514350">
              <a:buFont typeface="+mj-lt"/>
              <a:buAutoNum type="arabicPeriod"/>
            </a:pPr>
            <a:endParaRPr lang="en-US" altLang="zh-H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Background of kernel density visualization (KDV)</a:t>
            </a:r>
          </a:p>
          <a:p>
            <a:pPr marL="514350" indent="-514350">
              <a:buFont typeface="+mj-lt"/>
              <a:buAutoNum type="arabicPeriod"/>
            </a:pPr>
            <a:endParaRPr lang="en-US" altLang="zh-H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State-of-the-art methods of generating KDV</a:t>
            </a:r>
          </a:p>
          <a:p>
            <a:pPr marL="514350" indent="-514350">
              <a:buFont typeface="+mj-lt"/>
              <a:buAutoNum type="arabicPeriod"/>
            </a:pPr>
            <a:endParaRPr lang="en-US" altLang="zh-H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Other variants of KDV</a:t>
            </a:r>
          </a:p>
          <a:p>
            <a:pPr marL="514350" indent="-514350">
              <a:buFont typeface="+mj-lt"/>
              <a:buAutoNum type="arabicPeriod"/>
            </a:pPr>
            <a:endParaRPr lang="en-US" altLang="zh-H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Software development of KDV and its variants</a:t>
            </a:r>
          </a:p>
          <a:p>
            <a:pPr marL="514350" indent="-514350">
              <a:buFont typeface="+mj-lt"/>
              <a:buAutoNum type="arabicPeriod"/>
            </a:pPr>
            <a:endParaRPr lang="en-US" altLang="zh-H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opportunities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8D5EC1E-807D-432E-8AF1-DA6402CFC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0C135-18A3-4007-A5BA-492DBA26ECC2}" type="slidenum">
              <a:rPr lang="zh-HK" altLang="en-US" smtClean="0"/>
              <a:t>2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16181737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C5F40C6-1CD6-4D96-97BB-EAEA48249F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48624"/>
            <a:ext cx="10515600" cy="1325563"/>
          </a:xfrm>
        </p:spPr>
        <p:txBody>
          <a:bodyPr/>
          <a:lstStyle/>
          <a:p>
            <a:pPr algn="ctr"/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 Approximation</a:t>
            </a:r>
            <a:endParaRPr lang="zh-HK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3">
                <a:extLst>
                  <a:ext uri="{FF2B5EF4-FFF2-40B4-BE49-F238E27FC236}">
                    <a16:creationId xmlns:a16="http://schemas.microsoft.com/office/drawing/2014/main" id="{1E433F04-3B47-4C00-A01A-EF6E0D669DA6}"/>
                  </a:ext>
                </a:extLst>
              </p:cNvPr>
              <p:cNvSpPr txBox="1"/>
              <p:nvPr/>
            </p:nvSpPr>
            <p:spPr>
              <a:xfrm>
                <a:off x="1996255" y="1784643"/>
                <a:ext cx="4742196" cy="8843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HK" sz="2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HK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</m:e>
                        <m:sub>
                          <m:r>
                            <a:rPr lang="en-US" altLang="zh-HK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d>
                        <m:dPr>
                          <m:ctrlPr>
                            <a:rPr lang="en-US" altLang="zh-HK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HK" sz="22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𝐪</m:t>
                          </m:r>
                        </m:e>
                      </m:d>
                      <m:r>
                        <a:rPr lang="en-US" altLang="zh-HK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HK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HK" sz="22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𝐩</m:t>
                          </m:r>
                          <m:r>
                            <m:rPr>
                              <m:brk m:alnAt="7"/>
                            </m:rPr>
                            <a:rPr lang="en-US" altLang="zh-HK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altLang="zh-HK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sub>
                        <m:sup/>
                        <m:e>
                          <m:r>
                            <a:rPr lang="en-US" altLang="zh-HK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</m:nary>
                      <m:r>
                        <a:rPr lang="en-US" altLang="zh-HK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m:rPr>
                          <m:sty m:val="p"/>
                        </m:rPr>
                        <a:rPr lang="en-US" altLang="zh-HK" sz="22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exp</m:t>
                      </m:r>
                      <m:r>
                        <a:rPr lang="en-US" altLang="zh-HK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</m:t>
                      </m:r>
                      <m:d>
                        <m:dPr>
                          <m:ctrlPr>
                            <a:rPr lang="en-US" altLang="zh-HK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HK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zh-HK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HK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altLang="zh-HK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HK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en-US" altLang="zh-HK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sSup>
                            <m:sSupPr>
                              <m:ctrlPr>
                                <a:rPr lang="en-US" altLang="zh-HK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HK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𝑑𝑖𝑠𝑡</m:t>
                              </m:r>
                              <m:r>
                                <a:rPr lang="en-US" altLang="zh-HK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HK" sz="2200" b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𝐪</m:t>
                              </m:r>
                              <m:r>
                                <a:rPr lang="en-US" altLang="zh-HK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HK" sz="2200" b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𝐩</m:t>
                              </m:r>
                              <m:r>
                                <a:rPr lang="en-US" altLang="zh-HK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zh-HK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HK" altLang="en-US" sz="2200" dirty="0"/>
              </a:p>
            </p:txBody>
          </p:sp>
        </mc:Choice>
        <mc:Fallback xmlns="">
          <p:sp>
            <p:nvSpPr>
              <p:cNvPr id="4" name="TextBox 33">
                <a:extLst>
                  <a:ext uri="{FF2B5EF4-FFF2-40B4-BE49-F238E27FC236}">
                    <a16:creationId xmlns:a16="http://schemas.microsoft.com/office/drawing/2014/main" id="{1E433F04-3B47-4C00-A01A-EF6E0D669D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6255" y="1784643"/>
                <a:ext cx="4742196" cy="88434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HK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B94FB600-5F9F-4D40-9679-2A34A99F07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78" y="1268686"/>
            <a:ext cx="11694574" cy="1393650"/>
          </a:xfrm>
        </p:spPr>
        <p:txBody>
          <a:bodyPr>
            <a:normAutofit/>
          </a:bodyPr>
          <a:lstStyle/>
          <a:p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Consider the kernel density function (with the Gaussian kernel).</a:t>
            </a:r>
            <a:endParaRPr lang="zh-HK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內容版面配置區 2">
                <a:extLst>
                  <a:ext uri="{FF2B5EF4-FFF2-40B4-BE49-F238E27FC236}">
                    <a16:creationId xmlns:a16="http://schemas.microsoft.com/office/drawing/2014/main" id="{72AE081B-9120-4984-A9C0-DC98CB78807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378" y="2861001"/>
                <a:ext cx="12029853" cy="301024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Use some simple functions (e.g., linear functions) to approximate the exponential function so that we can obtain the lower and upper bounds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HK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HK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ℱ</m:t>
                        </m:r>
                      </m:e>
                      <m:sub>
                        <m:r>
                          <a:rPr lang="en-US" altLang="zh-HK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sub>
                    </m:sSub>
                    <m:d>
                      <m:dPr>
                        <m:ctrlPr>
                          <a:rPr lang="en-US" altLang="zh-HK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HK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𝐪</m:t>
                        </m:r>
                      </m:e>
                    </m:d>
                  </m:oMath>
                </a14:m>
                <a: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zh-HK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7" name="內容版面配置區 2">
                <a:extLst>
                  <a:ext uri="{FF2B5EF4-FFF2-40B4-BE49-F238E27FC236}">
                    <a16:creationId xmlns:a16="http://schemas.microsoft.com/office/drawing/2014/main" id="{72AE081B-9120-4984-A9C0-DC98CB7880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78" y="2861001"/>
                <a:ext cx="12029853" cy="3010241"/>
              </a:xfrm>
              <a:prstGeom prst="rect">
                <a:avLst/>
              </a:prstGeom>
              <a:blipFill>
                <a:blip r:embed="rId3"/>
                <a:stretch>
                  <a:fillRect l="-912" t="-3441" r="-1419"/>
                </a:stretch>
              </a:blipFill>
            </p:spPr>
            <p:txBody>
              <a:bodyPr/>
              <a:lstStyle/>
              <a:p>
                <a:r>
                  <a:rPr lang="zh-HK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5" name="Chart 3">
            <a:extLst>
              <a:ext uri="{FF2B5EF4-FFF2-40B4-BE49-F238E27FC236}">
                <a16:creationId xmlns:a16="http://schemas.microsoft.com/office/drawing/2014/main" id="{B0645DC0-E927-4A41-AAF8-76263E2781B4}"/>
              </a:ext>
            </a:extLst>
          </p:cNvPr>
          <p:cNvGraphicFramePr/>
          <p:nvPr/>
        </p:nvGraphicFramePr>
        <p:xfrm>
          <a:off x="1193594" y="3757263"/>
          <a:ext cx="3739140" cy="25534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37" name="Oval 8">
            <a:extLst>
              <a:ext uri="{FF2B5EF4-FFF2-40B4-BE49-F238E27FC236}">
                <a16:creationId xmlns:a16="http://schemas.microsoft.com/office/drawing/2014/main" id="{2332E293-6CD7-4E33-B2C4-DD28C4443A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70780" y="4792406"/>
            <a:ext cx="78875" cy="77524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altLang="en-US"/>
          </a:p>
        </p:txBody>
      </p:sp>
      <p:cxnSp>
        <p:nvCxnSpPr>
          <p:cNvPr id="38" name="Straight Connector 6">
            <a:extLst>
              <a:ext uri="{FF2B5EF4-FFF2-40B4-BE49-F238E27FC236}">
                <a16:creationId xmlns:a16="http://schemas.microsoft.com/office/drawing/2014/main" id="{8CBE3C8B-05C0-4D77-AB5F-0245C8D53FDC}"/>
              </a:ext>
            </a:extLst>
          </p:cNvPr>
          <p:cNvCxnSpPr>
            <a:cxnSpLocks/>
          </p:cNvCxnSpPr>
          <p:nvPr/>
        </p:nvCxnSpPr>
        <p:spPr bwMode="auto">
          <a:xfrm>
            <a:off x="2420929" y="4266801"/>
            <a:ext cx="0" cy="1631857"/>
          </a:xfrm>
          <a:prstGeom prst="line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42" name="Text Box 29">
            <a:extLst>
              <a:ext uri="{FF2B5EF4-FFF2-40B4-BE49-F238E27FC236}">
                <a16:creationId xmlns:a16="http://schemas.microsoft.com/office/drawing/2014/main" id="{9039A726-9B7E-4CDD-8E3C-8104AAE414CB}"/>
              </a:ext>
            </a:extLst>
          </p:cNvPr>
          <p:cNvSpPr txBox="1">
            <a:spLocks noChangeArrowheads="1"/>
          </p:cNvSpPr>
          <p:nvPr/>
        </p:nvSpPr>
        <p:spPr bwMode="auto">
          <a:xfrm rot="635337">
            <a:off x="4066398" y="4902549"/>
            <a:ext cx="949597" cy="7100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46800" rIns="90000" bIns="46800" anchor="ctr">
            <a:spAutoFit/>
          </a:bodyPr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l" eaLnBrk="1" hangingPunct="1">
              <a:buClrTx/>
              <a:buFontTx/>
              <a:buNone/>
            </a:pPr>
            <a:r>
              <a:rPr lang="en-US" altLang="en-US" sz="16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function</a:t>
            </a:r>
            <a:r>
              <a:rPr lang="en-US" altLang="en-US" sz="20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l" eaLnBrk="1" hangingPunct="1">
              <a:buClrTx/>
              <a:buFontTx/>
              <a:buNone/>
            </a:pPr>
            <a:r>
              <a:rPr lang="en-US" altLang="en-US" sz="2000" i="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</a:t>
            </a: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en-US" sz="20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–x</a:t>
            </a: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altLang="en-US" sz="2000" baseline="-25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3" name="Straight Connector 12">
            <a:extLst>
              <a:ext uri="{FF2B5EF4-FFF2-40B4-BE49-F238E27FC236}">
                <a16:creationId xmlns:a16="http://schemas.microsoft.com/office/drawing/2014/main" id="{60E8BA1D-2B85-454F-AB3E-010D4080F6B9}"/>
              </a:ext>
            </a:extLst>
          </p:cNvPr>
          <p:cNvCxnSpPr>
            <a:cxnSpLocks/>
          </p:cNvCxnSpPr>
          <p:nvPr/>
        </p:nvCxnSpPr>
        <p:spPr bwMode="auto">
          <a:xfrm>
            <a:off x="2394700" y="4809196"/>
            <a:ext cx="1523673" cy="731583"/>
          </a:xfrm>
          <a:prstGeom prst="line">
            <a:avLst/>
          </a:prstGeom>
          <a:solidFill>
            <a:srgbClr val="00B8FF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1" name="TextBox 20">
            <a:extLst>
              <a:ext uri="{FF2B5EF4-FFF2-40B4-BE49-F238E27FC236}">
                <a16:creationId xmlns:a16="http://schemas.microsoft.com/office/drawing/2014/main" id="{A662155E-79AC-4713-B015-243199E666F1}"/>
              </a:ext>
            </a:extLst>
          </p:cNvPr>
          <p:cNvSpPr txBox="1"/>
          <p:nvPr/>
        </p:nvSpPr>
        <p:spPr>
          <a:xfrm rot="1450212">
            <a:off x="2394313" y="5112317"/>
            <a:ext cx="14334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HK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zh-HK" sz="1600" i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altLang="zh-HK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(x)=m</a:t>
            </a:r>
            <a:r>
              <a:rPr lang="en-US" altLang="zh-HK" sz="16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 </a:t>
            </a:r>
            <a:r>
              <a:rPr lang="en-US" altLang="zh-HK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 + c</a:t>
            </a:r>
            <a:r>
              <a:rPr lang="en-US" altLang="zh-HK" sz="16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endParaRPr lang="zh-HK" altLang="en-US" sz="1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5" name="Straight Connector 6">
            <a:extLst>
              <a:ext uri="{FF2B5EF4-FFF2-40B4-BE49-F238E27FC236}">
                <a16:creationId xmlns:a16="http://schemas.microsoft.com/office/drawing/2014/main" id="{F48B81D6-EB17-492C-9DD0-31E47A3B5EEE}"/>
              </a:ext>
            </a:extLst>
          </p:cNvPr>
          <p:cNvCxnSpPr>
            <a:cxnSpLocks/>
          </p:cNvCxnSpPr>
          <p:nvPr/>
        </p:nvCxnSpPr>
        <p:spPr bwMode="auto">
          <a:xfrm>
            <a:off x="3907179" y="4266801"/>
            <a:ext cx="0" cy="1631857"/>
          </a:xfrm>
          <a:prstGeom prst="line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57" name="Oval 8">
            <a:extLst>
              <a:ext uri="{FF2B5EF4-FFF2-40B4-BE49-F238E27FC236}">
                <a16:creationId xmlns:a16="http://schemas.microsoft.com/office/drawing/2014/main" id="{8BC42CF9-FC91-43BA-978D-AB3ED05FE1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62136" y="5295466"/>
            <a:ext cx="78875" cy="77524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altLang="en-US"/>
          </a:p>
        </p:txBody>
      </p:sp>
      <p:sp>
        <p:nvSpPr>
          <p:cNvPr id="63" name="Text Box 29">
            <a:extLst>
              <a:ext uri="{FF2B5EF4-FFF2-40B4-BE49-F238E27FC236}">
                <a16:creationId xmlns:a16="http://schemas.microsoft.com/office/drawing/2014/main" id="{829CE841-E94A-47BC-B570-FF744AC982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17058" y="3867873"/>
            <a:ext cx="588922" cy="4022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46800" rIns="90000" bIns="46800" anchor="ctr">
            <a:spAutoFit/>
          </a:bodyPr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n-US" altLang="en-US" sz="2000" i="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en-US" sz="2000" baseline="-250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max</a:t>
            </a:r>
            <a:endParaRPr lang="en-US" altLang="en-US" sz="2000" baseline="30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4" name="Oval 8">
            <a:extLst>
              <a:ext uri="{FF2B5EF4-FFF2-40B4-BE49-F238E27FC236}">
                <a16:creationId xmlns:a16="http://schemas.microsoft.com/office/drawing/2014/main" id="{C29C8D69-F1D8-4051-B523-9D0A88A9AC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32141" y="5068421"/>
            <a:ext cx="78875" cy="77524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altLang="en-US"/>
          </a:p>
        </p:txBody>
      </p:sp>
      <p:sp>
        <p:nvSpPr>
          <p:cNvPr id="65" name="Text Box 29">
            <a:extLst>
              <a:ext uri="{FF2B5EF4-FFF2-40B4-BE49-F238E27FC236}">
                <a16:creationId xmlns:a16="http://schemas.microsoft.com/office/drawing/2014/main" id="{8EBEE63B-9233-4A00-8104-AEADD20DCA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59390" y="4418108"/>
            <a:ext cx="380530" cy="4022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46800" rIns="90000" bIns="46800" anchor="ctr">
            <a:spAutoFit/>
          </a:bodyPr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l" eaLnBrk="1" hangingPunct="1">
              <a:buClrTx/>
              <a:buFontTx/>
              <a:buNone/>
            </a:pPr>
            <a:r>
              <a:rPr lang="en-US" altLang="en-US" sz="20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en-US" sz="2000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66" name="Text Box 29">
            <a:extLst>
              <a:ext uri="{FF2B5EF4-FFF2-40B4-BE49-F238E27FC236}">
                <a16:creationId xmlns:a16="http://schemas.microsoft.com/office/drawing/2014/main" id="{ADCBDD96-CBAC-4CAB-80E3-FB961EB451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04949" y="4704892"/>
            <a:ext cx="380530" cy="4022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46800" rIns="90000" bIns="46800" anchor="ctr">
            <a:spAutoFit/>
          </a:bodyPr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l" eaLnBrk="1" hangingPunct="1">
              <a:buClrTx/>
              <a:buFontTx/>
              <a:buNone/>
            </a:pPr>
            <a:r>
              <a:rPr lang="en-US" altLang="en-US" sz="20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en-US" sz="2000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67" name="Text Box 29">
            <a:extLst>
              <a:ext uri="{FF2B5EF4-FFF2-40B4-BE49-F238E27FC236}">
                <a16:creationId xmlns:a16="http://schemas.microsoft.com/office/drawing/2014/main" id="{5CA6FBFD-89F2-41E2-93F0-C1054938DD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33528" y="4932423"/>
            <a:ext cx="380530" cy="4022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46800" rIns="90000" bIns="46800" anchor="ctr">
            <a:spAutoFit/>
          </a:bodyPr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l" eaLnBrk="1" hangingPunct="1">
              <a:buClrTx/>
              <a:buFontTx/>
              <a:buNone/>
            </a:pPr>
            <a:r>
              <a:rPr lang="en-US" altLang="en-US" sz="20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en-US" sz="2000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</p:txBody>
      </p:sp>
      <p:sp>
        <p:nvSpPr>
          <p:cNvPr id="68" name="Text Box 29">
            <a:extLst>
              <a:ext uri="{FF2B5EF4-FFF2-40B4-BE49-F238E27FC236}">
                <a16:creationId xmlns:a16="http://schemas.microsoft.com/office/drawing/2014/main" id="{D8EC9109-F087-43D0-ABC1-30EBF87020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40094" y="3863642"/>
            <a:ext cx="561670" cy="4022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46800" rIns="90000" bIns="46800" anchor="ctr">
            <a:spAutoFit/>
          </a:bodyPr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n-US" altLang="en-US" sz="2000" i="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en-US" sz="2000" baseline="-250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</a:t>
            </a:r>
            <a:endParaRPr lang="en-US" altLang="en-US" sz="2000" baseline="30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71" name="Chart 3">
            <a:extLst>
              <a:ext uri="{FF2B5EF4-FFF2-40B4-BE49-F238E27FC236}">
                <a16:creationId xmlns:a16="http://schemas.microsoft.com/office/drawing/2014/main" id="{5A006706-A968-4FBF-BF42-B216CAF10E50}"/>
              </a:ext>
            </a:extLst>
          </p:cNvPr>
          <p:cNvGraphicFramePr/>
          <p:nvPr/>
        </p:nvGraphicFramePr>
        <p:xfrm>
          <a:off x="5547911" y="3757263"/>
          <a:ext cx="3739140" cy="25534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72" name="Oval 8">
            <a:extLst>
              <a:ext uri="{FF2B5EF4-FFF2-40B4-BE49-F238E27FC236}">
                <a16:creationId xmlns:a16="http://schemas.microsoft.com/office/drawing/2014/main" id="{BBE22A3A-82BE-4E44-ABA0-B1CE7076FF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25097" y="4792406"/>
            <a:ext cx="78875" cy="77524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altLang="en-US"/>
          </a:p>
        </p:txBody>
      </p:sp>
      <p:cxnSp>
        <p:nvCxnSpPr>
          <p:cNvPr id="73" name="Straight Connector 6">
            <a:extLst>
              <a:ext uri="{FF2B5EF4-FFF2-40B4-BE49-F238E27FC236}">
                <a16:creationId xmlns:a16="http://schemas.microsoft.com/office/drawing/2014/main" id="{31F45D82-433E-4EE1-93EF-409A9BFDA7EA}"/>
              </a:ext>
            </a:extLst>
          </p:cNvPr>
          <p:cNvCxnSpPr>
            <a:cxnSpLocks/>
          </p:cNvCxnSpPr>
          <p:nvPr/>
        </p:nvCxnSpPr>
        <p:spPr bwMode="auto">
          <a:xfrm>
            <a:off x="6775246" y="4266801"/>
            <a:ext cx="0" cy="1631857"/>
          </a:xfrm>
          <a:prstGeom prst="line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74" name="Text Box 29">
            <a:extLst>
              <a:ext uri="{FF2B5EF4-FFF2-40B4-BE49-F238E27FC236}">
                <a16:creationId xmlns:a16="http://schemas.microsoft.com/office/drawing/2014/main" id="{BAA651D1-6736-481B-B020-DD462E963191}"/>
              </a:ext>
            </a:extLst>
          </p:cNvPr>
          <p:cNvSpPr txBox="1">
            <a:spLocks noChangeArrowheads="1"/>
          </p:cNvSpPr>
          <p:nvPr/>
        </p:nvSpPr>
        <p:spPr bwMode="auto">
          <a:xfrm rot="635337">
            <a:off x="8420715" y="4902549"/>
            <a:ext cx="949597" cy="7100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46800" rIns="90000" bIns="46800" anchor="ctr">
            <a:spAutoFit/>
          </a:bodyPr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l" eaLnBrk="1" hangingPunct="1">
              <a:buClrTx/>
              <a:buFontTx/>
              <a:buNone/>
            </a:pPr>
            <a:r>
              <a:rPr lang="en-US" altLang="en-US" sz="16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function</a:t>
            </a:r>
            <a:r>
              <a:rPr lang="en-US" altLang="en-US" sz="20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l" eaLnBrk="1" hangingPunct="1">
              <a:buClrTx/>
              <a:buFontTx/>
              <a:buNone/>
            </a:pPr>
            <a:r>
              <a:rPr lang="en-US" altLang="en-US" sz="2000" i="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</a:t>
            </a: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en-US" sz="20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–x</a:t>
            </a: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altLang="en-US" sz="2000" baseline="-25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5" name="Straight Connector 12">
            <a:extLst>
              <a:ext uri="{FF2B5EF4-FFF2-40B4-BE49-F238E27FC236}">
                <a16:creationId xmlns:a16="http://schemas.microsoft.com/office/drawing/2014/main" id="{80B127B1-8E30-4897-A456-711A13BBB595}"/>
              </a:ext>
            </a:extLst>
          </p:cNvPr>
          <p:cNvCxnSpPr>
            <a:cxnSpLocks/>
          </p:cNvCxnSpPr>
          <p:nvPr/>
        </p:nvCxnSpPr>
        <p:spPr bwMode="auto">
          <a:xfrm>
            <a:off x="6763306" y="4669092"/>
            <a:ext cx="1498190" cy="765480"/>
          </a:xfrm>
          <a:prstGeom prst="line">
            <a:avLst/>
          </a:prstGeom>
          <a:solidFill>
            <a:srgbClr val="00B8FF"/>
          </a:solidFill>
          <a:ln w="38100" cap="flat" cmpd="sng" algn="ctr">
            <a:solidFill>
              <a:srgbClr val="0000CC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6" name="TextBox 20">
            <a:extLst>
              <a:ext uri="{FF2B5EF4-FFF2-40B4-BE49-F238E27FC236}">
                <a16:creationId xmlns:a16="http://schemas.microsoft.com/office/drawing/2014/main" id="{55199740-04E2-447E-92B9-073AF93B194F}"/>
              </a:ext>
            </a:extLst>
          </p:cNvPr>
          <p:cNvSpPr txBox="1"/>
          <p:nvPr/>
        </p:nvSpPr>
        <p:spPr>
          <a:xfrm rot="1581679">
            <a:off x="6783405" y="4728713"/>
            <a:ext cx="15183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HK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zh-HK" sz="1600" i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en-US" altLang="zh-HK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(x)=m</a:t>
            </a:r>
            <a:r>
              <a:rPr lang="en-US" altLang="zh-HK" sz="16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 </a:t>
            </a:r>
            <a:r>
              <a:rPr lang="en-US" altLang="zh-HK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 + c</a:t>
            </a:r>
            <a:r>
              <a:rPr lang="en-US" altLang="zh-HK" sz="16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endParaRPr lang="zh-HK" altLang="en-US" sz="1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7" name="Straight Connector 6">
            <a:extLst>
              <a:ext uri="{FF2B5EF4-FFF2-40B4-BE49-F238E27FC236}">
                <a16:creationId xmlns:a16="http://schemas.microsoft.com/office/drawing/2014/main" id="{B82462C5-41D8-46A6-9038-26C498085456}"/>
              </a:ext>
            </a:extLst>
          </p:cNvPr>
          <p:cNvCxnSpPr>
            <a:cxnSpLocks/>
          </p:cNvCxnSpPr>
          <p:nvPr/>
        </p:nvCxnSpPr>
        <p:spPr bwMode="auto">
          <a:xfrm>
            <a:off x="8261496" y="4266801"/>
            <a:ext cx="0" cy="1631857"/>
          </a:xfrm>
          <a:prstGeom prst="line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78" name="Oval 8">
            <a:extLst>
              <a:ext uri="{FF2B5EF4-FFF2-40B4-BE49-F238E27FC236}">
                <a16:creationId xmlns:a16="http://schemas.microsoft.com/office/drawing/2014/main" id="{B49D9B17-CEAC-4E3A-BB99-1CA634F72B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16453" y="5295466"/>
            <a:ext cx="78875" cy="77524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altLang="en-US"/>
          </a:p>
        </p:txBody>
      </p:sp>
      <p:sp>
        <p:nvSpPr>
          <p:cNvPr id="79" name="Text Box 29">
            <a:extLst>
              <a:ext uri="{FF2B5EF4-FFF2-40B4-BE49-F238E27FC236}">
                <a16:creationId xmlns:a16="http://schemas.microsoft.com/office/drawing/2014/main" id="{B526EF39-57AD-4C57-9CA7-6BE724455A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71375" y="3867873"/>
            <a:ext cx="588922" cy="4022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46800" rIns="90000" bIns="46800" anchor="ctr">
            <a:spAutoFit/>
          </a:bodyPr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n-US" altLang="en-US" sz="2000" i="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en-US" sz="2000" baseline="-250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max</a:t>
            </a:r>
            <a:endParaRPr lang="en-US" altLang="en-US" sz="2000" baseline="30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0" name="Oval 8">
            <a:extLst>
              <a:ext uri="{FF2B5EF4-FFF2-40B4-BE49-F238E27FC236}">
                <a16:creationId xmlns:a16="http://schemas.microsoft.com/office/drawing/2014/main" id="{41CE2159-7B03-4055-B922-6A58B0C725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86458" y="5068421"/>
            <a:ext cx="78875" cy="77524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altLang="en-US"/>
          </a:p>
        </p:txBody>
      </p:sp>
      <p:sp>
        <p:nvSpPr>
          <p:cNvPr id="81" name="Text Box 29">
            <a:extLst>
              <a:ext uri="{FF2B5EF4-FFF2-40B4-BE49-F238E27FC236}">
                <a16:creationId xmlns:a16="http://schemas.microsoft.com/office/drawing/2014/main" id="{9C4AF368-2FD4-4F18-A5F5-57373C0103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75246" y="4719979"/>
            <a:ext cx="380530" cy="4022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46800" rIns="90000" bIns="46800" anchor="ctr">
            <a:spAutoFit/>
          </a:bodyPr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l" eaLnBrk="1" hangingPunct="1">
              <a:buClrTx/>
              <a:buFontTx/>
              <a:buNone/>
            </a:pPr>
            <a:r>
              <a:rPr lang="en-US" altLang="en-US" sz="20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en-US" sz="2000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82" name="Text Box 29">
            <a:extLst>
              <a:ext uri="{FF2B5EF4-FFF2-40B4-BE49-F238E27FC236}">
                <a16:creationId xmlns:a16="http://schemas.microsoft.com/office/drawing/2014/main" id="{C86CFC6D-D821-4E03-B49C-23D63FEA80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00598" y="4996659"/>
            <a:ext cx="380530" cy="4022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46800" rIns="90000" bIns="46800" anchor="ctr">
            <a:spAutoFit/>
          </a:bodyPr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l" eaLnBrk="1" hangingPunct="1">
              <a:buClrTx/>
              <a:buFontTx/>
              <a:buNone/>
            </a:pPr>
            <a:r>
              <a:rPr lang="en-US" altLang="en-US" sz="20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en-US" sz="2000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83" name="Text Box 29">
            <a:extLst>
              <a:ext uri="{FF2B5EF4-FFF2-40B4-BE49-F238E27FC236}">
                <a16:creationId xmlns:a16="http://schemas.microsoft.com/office/drawing/2014/main" id="{28B8DA6C-487B-4ED8-8E10-B6BD08C396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31047" y="5216771"/>
            <a:ext cx="380530" cy="4022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46800" rIns="90000" bIns="46800" anchor="ctr">
            <a:spAutoFit/>
          </a:bodyPr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l" eaLnBrk="1" hangingPunct="1">
              <a:buClrTx/>
              <a:buFontTx/>
              <a:buNone/>
            </a:pPr>
            <a:r>
              <a:rPr lang="en-US" altLang="en-US" sz="20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en-US" sz="2000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</p:txBody>
      </p:sp>
      <p:sp>
        <p:nvSpPr>
          <p:cNvPr id="84" name="Text Box 29">
            <a:extLst>
              <a:ext uri="{FF2B5EF4-FFF2-40B4-BE49-F238E27FC236}">
                <a16:creationId xmlns:a16="http://schemas.microsoft.com/office/drawing/2014/main" id="{95DF6AE3-69DC-4849-B12F-D8E79F4531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94411" y="3863642"/>
            <a:ext cx="561670" cy="4022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46800" rIns="90000" bIns="46800" anchor="ctr">
            <a:spAutoFit/>
          </a:bodyPr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n-US" altLang="en-US" sz="2000" i="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en-US" sz="2000" baseline="-250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</a:t>
            </a:r>
            <a:endParaRPr lang="en-US" altLang="en-US" sz="2000" baseline="30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23">
                <a:extLst>
                  <a:ext uri="{FF2B5EF4-FFF2-40B4-BE49-F238E27FC236}">
                    <a16:creationId xmlns:a16="http://schemas.microsoft.com/office/drawing/2014/main" id="{60BD3339-FC67-45F9-93F0-000ED51D4784}"/>
                  </a:ext>
                </a:extLst>
              </p:cNvPr>
              <p:cNvSpPr txBox="1"/>
              <p:nvPr/>
            </p:nvSpPr>
            <p:spPr>
              <a:xfrm>
                <a:off x="5467076" y="2567941"/>
                <a:ext cx="428772" cy="4832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HK" sz="260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𝑥</m:t>
                      </m:r>
                    </m:oMath>
                  </m:oMathPara>
                </a14:m>
                <a:endParaRPr lang="zh-HK" altLang="en-US" sz="26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6" name="TextBox 23">
                <a:extLst>
                  <a:ext uri="{FF2B5EF4-FFF2-40B4-BE49-F238E27FC236}">
                    <a16:creationId xmlns:a16="http://schemas.microsoft.com/office/drawing/2014/main" id="{60BD3339-FC67-45F9-93F0-000ED51D47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7076" y="2567941"/>
                <a:ext cx="428772" cy="48320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HK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7" name="Right Brace 24">
            <a:extLst>
              <a:ext uri="{FF2B5EF4-FFF2-40B4-BE49-F238E27FC236}">
                <a16:creationId xmlns:a16="http://schemas.microsoft.com/office/drawing/2014/main" id="{60D454DE-9A06-42CE-B990-FE313ABFA330}"/>
              </a:ext>
            </a:extLst>
          </p:cNvPr>
          <p:cNvSpPr/>
          <p:nvPr/>
        </p:nvSpPr>
        <p:spPr>
          <a:xfrm rot="5400000">
            <a:off x="5613341" y="1821704"/>
            <a:ext cx="136242" cy="1625898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2C0E4D1D-177B-4744-9BD8-DED74D962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6A06F5-2343-4F22-BFDA-E37E6CFCE3B6}" type="slidenum">
              <a:rPr lang="zh-HK" altLang="en-US" smtClean="0"/>
              <a:t>20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5487371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B4A60EA-C44A-4A7D-A618-4F866603B4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0895" y="-140813"/>
            <a:ext cx="10515600" cy="1325563"/>
          </a:xfrm>
        </p:spPr>
        <p:txBody>
          <a:bodyPr/>
          <a:lstStyle/>
          <a:p>
            <a:pPr algn="ctr"/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 Approximation</a:t>
            </a:r>
            <a:endParaRPr lang="zh-HK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33">
                <a:extLst>
                  <a:ext uri="{FF2B5EF4-FFF2-40B4-BE49-F238E27FC236}">
                    <a16:creationId xmlns:a16="http://schemas.microsoft.com/office/drawing/2014/main" id="{D6009AF3-2225-41C9-9686-2E56242E1D16}"/>
                  </a:ext>
                </a:extLst>
              </p:cNvPr>
              <p:cNvSpPr txBox="1"/>
              <p:nvPr/>
            </p:nvSpPr>
            <p:spPr>
              <a:xfrm>
                <a:off x="3857597" y="1068281"/>
                <a:ext cx="4742196" cy="8843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HK" sz="2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HK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</m:e>
                        <m:sub>
                          <m:r>
                            <a:rPr lang="en-US" altLang="zh-HK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d>
                        <m:dPr>
                          <m:ctrlPr>
                            <a:rPr lang="en-US" altLang="zh-HK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HK" sz="22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𝐪</m:t>
                          </m:r>
                        </m:e>
                      </m:d>
                      <m:r>
                        <a:rPr lang="en-US" altLang="zh-HK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HK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HK" sz="22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𝐩</m:t>
                          </m:r>
                          <m:r>
                            <m:rPr>
                              <m:brk m:alnAt="7"/>
                            </m:rPr>
                            <a:rPr lang="en-US" altLang="zh-HK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altLang="zh-HK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sub>
                        <m:sup/>
                        <m:e>
                          <m:r>
                            <a:rPr lang="en-US" altLang="zh-HK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</m:nary>
                      <m:r>
                        <a:rPr lang="en-US" altLang="zh-HK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m:rPr>
                          <m:sty m:val="p"/>
                        </m:rPr>
                        <a:rPr lang="en-US" altLang="zh-HK" sz="22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exp</m:t>
                      </m:r>
                      <m:r>
                        <a:rPr lang="en-US" altLang="zh-HK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</m:t>
                      </m:r>
                      <m:d>
                        <m:dPr>
                          <m:ctrlPr>
                            <a:rPr lang="en-US" altLang="zh-HK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HK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zh-HK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HK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altLang="zh-HK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HK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en-US" altLang="zh-HK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sSup>
                            <m:sSupPr>
                              <m:ctrlPr>
                                <a:rPr lang="en-US" altLang="zh-HK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HK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𝑑𝑖𝑠𝑡</m:t>
                              </m:r>
                              <m:r>
                                <a:rPr lang="en-US" altLang="zh-HK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HK" sz="2200" b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𝐪</m:t>
                              </m:r>
                              <m:r>
                                <a:rPr lang="en-US" altLang="zh-HK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HK" sz="2200" b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𝐩</m:t>
                              </m:r>
                              <m:r>
                                <a:rPr lang="en-US" altLang="zh-HK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zh-HK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HK" altLang="en-US" sz="2200" dirty="0"/>
              </a:p>
            </p:txBody>
          </p:sp>
        </mc:Choice>
        <mc:Fallback xmlns="">
          <p:sp>
            <p:nvSpPr>
              <p:cNvPr id="18" name="TextBox 33">
                <a:extLst>
                  <a:ext uri="{FF2B5EF4-FFF2-40B4-BE49-F238E27FC236}">
                    <a16:creationId xmlns:a16="http://schemas.microsoft.com/office/drawing/2014/main" id="{D6009AF3-2225-41C9-9686-2E56242E1D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7597" y="1068281"/>
                <a:ext cx="4742196" cy="88434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HK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23">
                <a:extLst>
                  <a:ext uri="{FF2B5EF4-FFF2-40B4-BE49-F238E27FC236}">
                    <a16:creationId xmlns:a16="http://schemas.microsoft.com/office/drawing/2014/main" id="{E532DFBA-806A-47AF-BEF9-D991EAB57590}"/>
                  </a:ext>
                </a:extLst>
              </p:cNvPr>
              <p:cNvSpPr txBox="1"/>
              <p:nvPr/>
            </p:nvSpPr>
            <p:spPr>
              <a:xfrm>
                <a:off x="7328418" y="1851579"/>
                <a:ext cx="428772" cy="4832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HK" sz="260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𝑥</m:t>
                      </m:r>
                    </m:oMath>
                  </m:oMathPara>
                </a14:m>
                <a:endParaRPr lang="zh-HK" altLang="en-US" sz="26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9" name="TextBox 23">
                <a:extLst>
                  <a:ext uri="{FF2B5EF4-FFF2-40B4-BE49-F238E27FC236}">
                    <a16:creationId xmlns:a16="http://schemas.microsoft.com/office/drawing/2014/main" id="{E532DFBA-806A-47AF-BEF9-D991EAB575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8418" y="1851579"/>
                <a:ext cx="428772" cy="48320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HK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ight Brace 24">
            <a:extLst>
              <a:ext uri="{FF2B5EF4-FFF2-40B4-BE49-F238E27FC236}">
                <a16:creationId xmlns:a16="http://schemas.microsoft.com/office/drawing/2014/main" id="{B49C955B-FD17-42AA-9EF6-36D85C706134}"/>
              </a:ext>
            </a:extLst>
          </p:cNvPr>
          <p:cNvSpPr/>
          <p:nvPr/>
        </p:nvSpPr>
        <p:spPr>
          <a:xfrm rot="5400000">
            <a:off x="7474683" y="1105342"/>
            <a:ext cx="136242" cy="1625898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7">
                <a:extLst>
                  <a:ext uri="{FF2B5EF4-FFF2-40B4-BE49-F238E27FC236}">
                    <a16:creationId xmlns:a16="http://schemas.microsoft.com/office/drawing/2014/main" id="{029C5AA7-C555-4A12-A00B-B478CCDF1DCE}"/>
                  </a:ext>
                </a:extLst>
              </p:cNvPr>
              <p:cNvSpPr txBox="1"/>
              <p:nvPr/>
            </p:nvSpPr>
            <p:spPr>
              <a:xfrm>
                <a:off x="935902" y="2895525"/>
                <a:ext cx="380623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HK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Lower bound of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HK" sz="28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HK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ℱ</m:t>
                        </m:r>
                      </m:e>
                      <m:sub>
                        <m:r>
                          <a:rPr lang="en-US" altLang="zh-HK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𝑃</m:t>
                        </m:r>
                      </m:sub>
                    </m:sSub>
                    <m:d>
                      <m:dPr>
                        <m:ctrlPr>
                          <a:rPr lang="en-US" altLang="zh-HK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HK" sz="2800" b="1" i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𝐪</m:t>
                        </m:r>
                      </m:e>
                    </m:d>
                  </m:oMath>
                </a14:m>
                <a:r>
                  <a:rPr lang="en-US" altLang="zh-HK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</a:t>
                </a:r>
                <a:endParaRPr lang="zh-HK" altLang="en-US" sz="28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1" name="TextBox 27">
                <a:extLst>
                  <a:ext uri="{FF2B5EF4-FFF2-40B4-BE49-F238E27FC236}">
                    <a16:creationId xmlns:a16="http://schemas.microsoft.com/office/drawing/2014/main" id="{029C5AA7-C555-4A12-A00B-B478CCDF1D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902" y="2895525"/>
                <a:ext cx="3806235" cy="523220"/>
              </a:xfrm>
              <a:prstGeom prst="rect">
                <a:avLst/>
              </a:prstGeom>
              <a:blipFill>
                <a:blip r:embed="rId4"/>
                <a:stretch>
                  <a:fillRect l="-3365" t="-12791" r="-2244" b="-31395"/>
                </a:stretch>
              </a:blipFill>
            </p:spPr>
            <p:txBody>
              <a:bodyPr/>
              <a:lstStyle/>
              <a:p>
                <a:r>
                  <a:rPr lang="zh-HK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ight Brace 26">
            <a:extLst>
              <a:ext uri="{FF2B5EF4-FFF2-40B4-BE49-F238E27FC236}">
                <a16:creationId xmlns:a16="http://schemas.microsoft.com/office/drawing/2014/main" id="{37237F2D-0B27-46BC-A60E-9A39EF3B8B1E}"/>
              </a:ext>
            </a:extLst>
          </p:cNvPr>
          <p:cNvSpPr/>
          <p:nvPr/>
        </p:nvSpPr>
        <p:spPr>
          <a:xfrm rot="5400000">
            <a:off x="6223505" y="3479958"/>
            <a:ext cx="179552" cy="1672043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32">
                <a:extLst>
                  <a:ext uri="{FF2B5EF4-FFF2-40B4-BE49-F238E27FC236}">
                    <a16:creationId xmlns:a16="http://schemas.microsoft.com/office/drawing/2014/main" id="{0B4691A4-579A-47BB-99D7-6A9EA2B2F7D5}"/>
                  </a:ext>
                </a:extLst>
              </p:cNvPr>
              <p:cNvSpPr txBox="1"/>
              <p:nvPr/>
            </p:nvSpPr>
            <p:spPr>
              <a:xfrm>
                <a:off x="2769482" y="3429324"/>
                <a:ext cx="5303310" cy="8843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HK" sz="2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HK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𝐿𝐵</m:t>
                          </m:r>
                        </m:e>
                        <m:sub>
                          <m:r>
                            <a:rPr lang="en-US" altLang="zh-HK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d>
                        <m:dPr>
                          <m:ctrlPr>
                            <a:rPr lang="en-US" altLang="zh-HK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HK" sz="22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𝐪</m:t>
                          </m:r>
                        </m:e>
                      </m:d>
                      <m:r>
                        <a:rPr lang="en-US" altLang="zh-HK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HK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altLang="zh-HK" sz="2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HK" sz="2200" b="1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𝐩</m:t>
                              </m:r>
                            </m:e>
                            <m:sub>
                              <m:r>
                                <a:rPr lang="en-US" altLang="zh-HK" sz="2200" b="1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𝐢</m:t>
                              </m:r>
                            </m:sub>
                          </m:sSub>
                          <m:r>
                            <m:rPr>
                              <m:brk m:alnAt="7"/>
                            </m:rPr>
                            <a:rPr lang="en-US" altLang="zh-HK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altLang="zh-HK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sub>
                        <m:sup/>
                        <m:e>
                          <m:r>
                            <a:rPr lang="en-US" altLang="zh-HK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</m:nary>
                      <m:d>
                        <m:dPr>
                          <m:ctrlPr>
                            <a:rPr lang="en-US" altLang="zh-HK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HK" sz="2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HK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altLang="zh-HK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HK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HK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HK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altLang="zh-HK" sz="2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HK" sz="2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p>
                                      <m:r>
                                        <a:rPr lang="en-US" altLang="zh-HK" sz="2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  <m:sSup>
                                <m:sSupPr>
                                  <m:ctrlPr>
                                    <a:rPr lang="en-US" altLang="zh-HK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HK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𝑑𝑖𝑠𝑡</m:t>
                                  </m:r>
                                  <m:d>
                                    <m:dPr>
                                      <m:ctrlPr>
                                        <a:rPr lang="en-US" altLang="zh-HK" sz="2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HK" sz="2200" b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𝐪</m:t>
                                      </m:r>
                                      <m:r>
                                        <a:rPr lang="en-US" altLang="zh-HK" sz="2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zh-HK" sz="22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altLang="zh-HK" sz="2200" b="1" i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𝐩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altLang="zh-HK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  <m:r>
                            <a:rPr lang="en-US" altLang="zh-HK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HK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HK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zh-HK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HK" altLang="en-US" sz="2200" dirty="0"/>
              </a:p>
            </p:txBody>
          </p:sp>
        </mc:Choice>
        <mc:Fallback xmlns="">
          <p:sp>
            <p:nvSpPr>
              <p:cNvPr id="24" name="TextBox 32">
                <a:extLst>
                  <a:ext uri="{FF2B5EF4-FFF2-40B4-BE49-F238E27FC236}">
                    <a16:creationId xmlns:a16="http://schemas.microsoft.com/office/drawing/2014/main" id="{0B4691A4-579A-47BB-99D7-6A9EA2B2F7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9482" y="3429324"/>
                <a:ext cx="5303310" cy="88434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HK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3">
                <a:extLst>
                  <a:ext uri="{FF2B5EF4-FFF2-40B4-BE49-F238E27FC236}">
                    <a16:creationId xmlns:a16="http://schemas.microsoft.com/office/drawing/2014/main" id="{97416D0B-D1DA-4F3A-B61D-83E53B6CD1EC}"/>
                  </a:ext>
                </a:extLst>
              </p:cNvPr>
              <p:cNvSpPr txBox="1"/>
              <p:nvPr/>
            </p:nvSpPr>
            <p:spPr>
              <a:xfrm>
                <a:off x="6137454" y="4358495"/>
                <a:ext cx="428772" cy="4832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HK" sz="260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𝑥</m:t>
                      </m:r>
                    </m:oMath>
                  </m:oMathPara>
                </a14:m>
                <a:endParaRPr lang="zh-HK" altLang="en-US" sz="26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5" name="TextBox 23">
                <a:extLst>
                  <a:ext uri="{FF2B5EF4-FFF2-40B4-BE49-F238E27FC236}">
                    <a16:creationId xmlns:a16="http://schemas.microsoft.com/office/drawing/2014/main" id="{97416D0B-D1DA-4F3A-B61D-83E53B6CD1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7454" y="4358495"/>
                <a:ext cx="428772" cy="48320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HK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33">
                <a:extLst>
                  <a:ext uri="{FF2B5EF4-FFF2-40B4-BE49-F238E27FC236}">
                    <a16:creationId xmlns:a16="http://schemas.microsoft.com/office/drawing/2014/main" id="{106F0731-368E-42FE-8897-0CB6DA0649B2}"/>
                  </a:ext>
                </a:extLst>
              </p:cNvPr>
              <p:cNvSpPr txBox="1"/>
              <p:nvPr/>
            </p:nvSpPr>
            <p:spPr>
              <a:xfrm>
                <a:off x="3485894" y="4694370"/>
                <a:ext cx="5220212" cy="6360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HK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HK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𝑤𝑚</m:t>
                      </m:r>
                      <m:f>
                        <m:fPr>
                          <m:ctrlPr>
                            <a:rPr lang="en-US" altLang="zh-HK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HK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zh-HK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HK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altLang="zh-HK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d>
                        <m:dPr>
                          <m:ctrlPr>
                            <a:rPr lang="en-US" altLang="zh-HK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altLang="zh-HK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HK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</m:d>
                          <m:sSup>
                            <m:sSupPr>
                              <m:ctrlPr>
                                <a:rPr lang="en-US" altLang="zh-HK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zh-HK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HK" sz="2200" b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𝐪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altLang="zh-HK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HK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−2</m:t>
                          </m:r>
                          <m:r>
                            <a:rPr lang="en-US" altLang="zh-HK" sz="22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𝐪</m:t>
                          </m:r>
                          <m:r>
                            <a:rPr lang="en-US" altLang="zh-HK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en-US" altLang="zh-HK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HK" sz="2200" b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𝐚</m:t>
                              </m:r>
                            </m:e>
                            <m:sub>
                              <m:r>
                                <a:rPr lang="en-US" altLang="zh-HK" sz="22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  <m:r>
                            <a:rPr lang="en-US" altLang="zh-HK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HK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HK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HK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e>
                      </m:d>
                      <m:r>
                        <a:rPr lang="en-US" altLang="zh-HK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altLang="zh-HK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𝑤𝑐</m:t>
                      </m:r>
                      <m:r>
                        <a:rPr lang="en-US" altLang="zh-HK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r>
                        <a:rPr lang="en-US" altLang="zh-HK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r>
                        <a:rPr lang="en-US" altLang="zh-HK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</m:oMath>
                  </m:oMathPara>
                </a14:m>
                <a:endParaRPr lang="zh-HK" altLang="en-US" sz="2200" dirty="0"/>
              </a:p>
            </p:txBody>
          </p:sp>
        </mc:Choice>
        <mc:Fallback xmlns="">
          <p:sp>
            <p:nvSpPr>
              <p:cNvPr id="26" name="TextBox 33">
                <a:extLst>
                  <a:ext uri="{FF2B5EF4-FFF2-40B4-BE49-F238E27FC236}">
                    <a16:creationId xmlns:a16="http://schemas.microsoft.com/office/drawing/2014/main" id="{106F0731-368E-42FE-8897-0CB6DA0649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5894" y="4694370"/>
                <a:ext cx="5220212" cy="63607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HK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Right Brace 36">
            <a:extLst>
              <a:ext uri="{FF2B5EF4-FFF2-40B4-BE49-F238E27FC236}">
                <a16:creationId xmlns:a16="http://schemas.microsoft.com/office/drawing/2014/main" id="{155392A2-3D4B-4480-9D5B-24D7D60E802D}"/>
              </a:ext>
            </a:extLst>
          </p:cNvPr>
          <p:cNvSpPr/>
          <p:nvPr/>
        </p:nvSpPr>
        <p:spPr>
          <a:xfrm rot="5400000">
            <a:off x="6466852" y="5068323"/>
            <a:ext cx="161002" cy="656463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8" name="TextBox 37">
            <a:extLst>
              <a:ext uri="{FF2B5EF4-FFF2-40B4-BE49-F238E27FC236}">
                <a16:creationId xmlns:a16="http://schemas.microsoft.com/office/drawing/2014/main" id="{3B291C8F-ECE0-4DE0-A7DD-09C8E06242B5}"/>
              </a:ext>
            </a:extLst>
          </p:cNvPr>
          <p:cNvSpPr txBox="1"/>
          <p:nvPr/>
        </p:nvSpPr>
        <p:spPr>
          <a:xfrm>
            <a:off x="6108076" y="5477056"/>
            <a:ext cx="81304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O(1)</a:t>
            </a:r>
            <a:endParaRPr lang="zh-HK" altLang="en-US" sz="26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Right Brace 38">
            <a:extLst>
              <a:ext uri="{FF2B5EF4-FFF2-40B4-BE49-F238E27FC236}">
                <a16:creationId xmlns:a16="http://schemas.microsoft.com/office/drawing/2014/main" id="{60F160ED-6ADB-494F-AFED-22512E39688B}"/>
              </a:ext>
            </a:extLst>
          </p:cNvPr>
          <p:cNvSpPr/>
          <p:nvPr/>
        </p:nvSpPr>
        <p:spPr>
          <a:xfrm rot="5400000">
            <a:off x="5332670" y="5139653"/>
            <a:ext cx="167126" cy="519927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0" name="TextBox 39">
            <a:extLst>
              <a:ext uri="{FF2B5EF4-FFF2-40B4-BE49-F238E27FC236}">
                <a16:creationId xmlns:a16="http://schemas.microsoft.com/office/drawing/2014/main" id="{4F6E40CD-39C9-4823-847A-BE984439F87C}"/>
              </a:ext>
            </a:extLst>
          </p:cNvPr>
          <p:cNvSpPr txBox="1"/>
          <p:nvPr/>
        </p:nvSpPr>
        <p:spPr>
          <a:xfrm>
            <a:off x="4988148" y="5463227"/>
            <a:ext cx="81304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O(1)</a:t>
            </a:r>
            <a:endParaRPr lang="zh-HK" altLang="en-US" sz="26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2047AC90-F064-442F-8A58-36E2CE533531}"/>
                  </a:ext>
                </a:extLst>
              </p:cNvPr>
              <p:cNvSpPr txBox="1"/>
              <p:nvPr/>
            </p:nvSpPr>
            <p:spPr>
              <a:xfrm>
                <a:off x="9188067" y="1204775"/>
                <a:ext cx="167276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HK" sz="2800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HK" sz="2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HK" sz="28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HK" sz="2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HK" alt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HK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time</a:t>
                </a:r>
                <a:endParaRPr lang="zh-HK" alt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2047AC90-F064-442F-8A58-36E2CE5335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8067" y="1204775"/>
                <a:ext cx="1672766" cy="523220"/>
              </a:xfrm>
              <a:prstGeom prst="rect">
                <a:avLst/>
              </a:prstGeom>
              <a:blipFill>
                <a:blip r:embed="rId8"/>
                <a:stretch>
                  <a:fillRect t="-12941" r="-5455" b="-32941"/>
                </a:stretch>
              </a:blipFill>
            </p:spPr>
            <p:txBody>
              <a:bodyPr/>
              <a:lstStyle/>
              <a:p>
                <a:r>
                  <a:rPr lang="zh-HK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字方塊 31">
                <a:extLst>
                  <a:ext uri="{FF2B5EF4-FFF2-40B4-BE49-F238E27FC236}">
                    <a16:creationId xmlns:a16="http://schemas.microsoft.com/office/drawing/2014/main" id="{5DA859AA-77B4-4CB2-8918-0DFAB78A3F1F}"/>
                  </a:ext>
                </a:extLst>
              </p:cNvPr>
              <p:cNvSpPr txBox="1"/>
              <p:nvPr/>
            </p:nvSpPr>
            <p:spPr>
              <a:xfrm>
                <a:off x="9097203" y="4719578"/>
                <a:ext cx="167276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HK" sz="2800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HK" sz="2800" b="0" i="1" smtClean="0">
                        <a:latin typeface="Cambria Math" panose="02040503050406030204" pitchFamily="18" charset="0"/>
                      </a:rPr>
                      <m:t>(1)</m:t>
                    </m:r>
                  </m:oMath>
                </a14:m>
                <a:r>
                  <a:rPr lang="zh-HK" alt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HK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time</a:t>
                </a:r>
                <a:endParaRPr lang="zh-HK" alt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2" name="文字方塊 31">
                <a:extLst>
                  <a:ext uri="{FF2B5EF4-FFF2-40B4-BE49-F238E27FC236}">
                    <a16:creationId xmlns:a16="http://schemas.microsoft.com/office/drawing/2014/main" id="{5DA859AA-77B4-4CB2-8918-0DFAB78A3F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7203" y="4719578"/>
                <a:ext cx="1672766" cy="523220"/>
              </a:xfrm>
              <a:prstGeom prst="rect">
                <a:avLst/>
              </a:prstGeom>
              <a:blipFill>
                <a:blip r:embed="rId9"/>
                <a:stretch>
                  <a:fillRect t="-11628" r="-4364" b="-31395"/>
                </a:stretch>
              </a:blipFill>
            </p:spPr>
            <p:txBody>
              <a:bodyPr/>
              <a:lstStyle/>
              <a:p>
                <a:r>
                  <a:rPr lang="zh-HK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內容版面配置區 2">
                <a:extLst>
                  <a:ext uri="{FF2B5EF4-FFF2-40B4-BE49-F238E27FC236}">
                    <a16:creationId xmlns:a16="http://schemas.microsoft.com/office/drawing/2014/main" id="{90BAD626-5510-4E1A-9CB0-C9F87DB64F3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04302" y="2310409"/>
                <a:ext cx="7079876" cy="54141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altLang="zh-HK" dirty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We have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HK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HK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𝐿𝐵</m:t>
                        </m:r>
                      </m:e>
                      <m:sub>
                        <m:r>
                          <a:rPr lang="en-US" altLang="zh-HK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sub>
                    </m:sSub>
                    <m:d>
                      <m:dPr>
                        <m:ctrlPr>
                          <a:rPr lang="en-US" altLang="zh-HK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HK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𝐪</m:t>
                        </m:r>
                      </m:e>
                    </m:d>
                    <m:r>
                      <a:rPr lang="en-US" altLang="zh-HK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altLang="zh-HK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HK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ℱ</m:t>
                        </m:r>
                      </m:e>
                      <m:sub>
                        <m:r>
                          <a:rPr lang="en-US" altLang="zh-HK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sub>
                    </m:sSub>
                    <m:d>
                      <m:dPr>
                        <m:ctrlPr>
                          <a:rPr lang="en-US" altLang="zh-HK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HK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𝐪</m:t>
                        </m:r>
                      </m:e>
                    </m:d>
                    <m:r>
                      <a:rPr lang="en-US" altLang="zh-HK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altLang="zh-HK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HK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𝑈𝐵</m:t>
                        </m:r>
                      </m:e>
                      <m:sub>
                        <m:r>
                          <a:rPr lang="en-US" altLang="zh-HK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sub>
                    </m:sSub>
                    <m:d>
                      <m:dPr>
                        <m:ctrlPr>
                          <a:rPr lang="en-US" altLang="zh-HK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HK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𝐪</m:t>
                        </m:r>
                      </m:e>
                    </m:d>
                  </m:oMath>
                </a14:m>
                <a: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33" name="內容版面配置區 2">
                <a:extLst>
                  <a:ext uri="{FF2B5EF4-FFF2-40B4-BE49-F238E27FC236}">
                    <a16:creationId xmlns:a16="http://schemas.microsoft.com/office/drawing/2014/main" id="{90BAD626-5510-4E1A-9CB0-C9F87DB64F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302" y="2310409"/>
                <a:ext cx="7079876" cy="541413"/>
              </a:xfrm>
              <a:prstGeom prst="rect">
                <a:avLst/>
              </a:prstGeom>
              <a:blipFill>
                <a:blip r:embed="rId10"/>
                <a:stretch>
                  <a:fillRect l="-1721" t="-19101" b="-19101"/>
                </a:stretch>
              </a:blipFill>
            </p:spPr>
            <p:txBody>
              <a:bodyPr/>
              <a:lstStyle/>
              <a:p>
                <a:r>
                  <a:rPr lang="zh-HK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內容版面配置區 2">
            <a:extLst>
              <a:ext uri="{FF2B5EF4-FFF2-40B4-BE49-F238E27FC236}">
                <a16:creationId xmlns:a16="http://schemas.microsoft.com/office/drawing/2014/main" id="{C7818E8F-9520-4B4C-B51D-27864FF6E209}"/>
              </a:ext>
            </a:extLst>
          </p:cNvPr>
          <p:cNvSpPr txBox="1">
            <a:spLocks/>
          </p:cNvSpPr>
          <p:nvPr/>
        </p:nvSpPr>
        <p:spPr>
          <a:xfrm>
            <a:off x="20194" y="5911602"/>
            <a:ext cx="12175763" cy="8843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can further tighten these bound values using some index structures (e.g., </a:t>
            </a:r>
            <a:r>
              <a:rPr lang="en-US" altLang="zh-H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kd</a:t>
            </a:r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-tree) until they fulfill the relative error guarantees.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BA015AD0-84F8-43EE-B939-C697726E78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6A06F5-2343-4F22-BFDA-E37E6CFCE3B6}" type="slidenum">
              <a:rPr lang="zh-HK" altLang="en-US" smtClean="0"/>
              <a:t>21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26194385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B3B2938-98C7-4BBA-9C14-A3AB990ED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Advantages and Disadvantages of </a:t>
            </a:r>
            <a:b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HK">
                <a:latin typeface="Times New Roman" panose="02020603050405020304" pitchFamily="18" charset="0"/>
                <a:cs typeface="Times New Roman" panose="02020603050405020304" pitchFamily="18" charset="0"/>
              </a:rPr>
              <a:t>Function Approximation</a:t>
            </a:r>
            <a:endParaRPr lang="zh-HK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F673248-527E-4CAF-AB54-6FC5A82734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84495"/>
          </a:xfrm>
        </p:spPr>
        <p:txBody>
          <a:bodyPr/>
          <a:lstStyle/>
          <a:p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Advantages </a:t>
            </a:r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</a:t>
            </a:r>
            <a:endParaRPr lang="en-US" altLang="zh-H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Achieve better practical performance.</a:t>
            </a:r>
          </a:p>
          <a:p>
            <a:pPr lvl="1"/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handle all kernel functions.</a:t>
            </a:r>
          </a:p>
          <a:p>
            <a:pPr lvl="1"/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achieve approximation guarantees for generating KDV.</a:t>
            </a:r>
          </a:p>
          <a:p>
            <a:endParaRPr lang="en-US" altLang="zh-H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Disadvantages </a:t>
            </a:r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</a:t>
            </a:r>
            <a:endParaRPr lang="en-US" altLang="zh-H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Cannot reduce the worst-case time complexity for generating KDV.</a:t>
            </a:r>
          </a:p>
          <a:p>
            <a:pPr lvl="1"/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Cannot achieve exact solution.</a:t>
            </a:r>
          </a:p>
          <a:p>
            <a:pPr lvl="1"/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still be slow for generating KDV with some famous kernel functions (</a:t>
            </a:r>
            <a:r>
              <a:rPr lang="en-US" altLang="zh-H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Epanechnikov</a:t>
            </a:r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quartic kernels).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32FC354-9CCC-4366-B15B-C1DF2E5BD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6A06F5-2343-4F22-BFDA-E37E6CFCE3B6}" type="slidenum">
              <a:rPr lang="zh-HK" altLang="en-US" smtClean="0"/>
              <a:t>22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14647583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0527407-A658-443D-8D91-C77682A2F3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Sampling</a:t>
            </a:r>
            <a:endParaRPr lang="zh-HK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3">
                <a:extLst>
                  <a:ext uri="{FF2B5EF4-FFF2-40B4-BE49-F238E27FC236}">
                    <a16:creationId xmlns:a16="http://schemas.microsoft.com/office/drawing/2014/main" id="{B038A823-A9E7-44D9-A66C-806F006774A5}"/>
                  </a:ext>
                </a:extLst>
              </p:cNvPr>
              <p:cNvSpPr txBox="1"/>
              <p:nvPr/>
            </p:nvSpPr>
            <p:spPr>
              <a:xfrm>
                <a:off x="3075911" y="2130531"/>
                <a:ext cx="4742196" cy="8843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HK" sz="2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HK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</m:e>
                        <m:sub>
                          <m:r>
                            <a:rPr lang="en-US" altLang="zh-HK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d>
                        <m:dPr>
                          <m:ctrlPr>
                            <a:rPr lang="en-US" altLang="zh-HK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HK" sz="22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𝐪</m:t>
                          </m:r>
                        </m:e>
                      </m:d>
                      <m:r>
                        <a:rPr lang="en-US" altLang="zh-HK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HK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HK" sz="22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𝐩</m:t>
                          </m:r>
                          <m:r>
                            <m:rPr>
                              <m:brk m:alnAt="7"/>
                            </m:rPr>
                            <a:rPr lang="en-US" altLang="zh-HK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altLang="zh-HK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sub>
                        <m:sup/>
                        <m:e>
                          <m:r>
                            <a:rPr lang="en-US" altLang="zh-HK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</m:nary>
                      <m:r>
                        <a:rPr lang="en-US" altLang="zh-HK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m:rPr>
                          <m:sty m:val="p"/>
                        </m:rPr>
                        <a:rPr lang="en-US" altLang="zh-HK" sz="22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exp</m:t>
                      </m:r>
                      <m:r>
                        <a:rPr lang="en-US" altLang="zh-HK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</m:t>
                      </m:r>
                      <m:d>
                        <m:dPr>
                          <m:ctrlPr>
                            <a:rPr lang="en-US" altLang="zh-HK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HK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zh-HK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HK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altLang="zh-HK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HK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en-US" altLang="zh-HK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sSup>
                            <m:sSupPr>
                              <m:ctrlPr>
                                <a:rPr lang="en-US" altLang="zh-HK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HK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𝑑𝑖𝑠𝑡</m:t>
                              </m:r>
                              <m:r>
                                <a:rPr lang="en-US" altLang="zh-HK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HK" sz="2200" b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𝐪</m:t>
                              </m:r>
                              <m:r>
                                <a:rPr lang="en-US" altLang="zh-HK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HK" sz="2200" b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𝐩</m:t>
                              </m:r>
                              <m:r>
                                <a:rPr lang="en-US" altLang="zh-HK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zh-HK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HK" altLang="en-US" sz="2200" dirty="0"/>
              </a:p>
            </p:txBody>
          </p:sp>
        </mc:Choice>
        <mc:Fallback xmlns="">
          <p:sp>
            <p:nvSpPr>
              <p:cNvPr id="4" name="TextBox 33">
                <a:extLst>
                  <a:ext uri="{FF2B5EF4-FFF2-40B4-BE49-F238E27FC236}">
                    <a16:creationId xmlns:a16="http://schemas.microsoft.com/office/drawing/2014/main" id="{B038A823-A9E7-44D9-A66C-806F006774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5911" y="2130531"/>
                <a:ext cx="4742196" cy="88434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HK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10B01A1F-0161-48C1-BBA4-DE31D92CDF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5752" y="1621226"/>
            <a:ext cx="11694574" cy="1393650"/>
          </a:xfrm>
        </p:spPr>
        <p:txBody>
          <a:bodyPr>
            <a:normAutofit/>
          </a:bodyPr>
          <a:lstStyle/>
          <a:p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Consider the kernel density function (with the Gaussian kernel).</a:t>
            </a:r>
            <a:endParaRPr lang="zh-HK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9F8611F1-07CF-4489-A789-8A4FFF5BE841}"/>
              </a:ext>
            </a:extLst>
          </p:cNvPr>
          <p:cNvCxnSpPr>
            <a:cxnSpLocks/>
          </p:cNvCxnSpPr>
          <p:nvPr/>
        </p:nvCxnSpPr>
        <p:spPr>
          <a:xfrm flipV="1">
            <a:off x="1621448" y="3169348"/>
            <a:ext cx="0" cy="203852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4423BF32-6895-446D-AC77-F3F0768D67A7}"/>
              </a:ext>
            </a:extLst>
          </p:cNvPr>
          <p:cNvCxnSpPr>
            <a:cxnSpLocks/>
          </p:cNvCxnSpPr>
          <p:nvPr/>
        </p:nvCxnSpPr>
        <p:spPr>
          <a:xfrm flipV="1">
            <a:off x="1621448" y="5207873"/>
            <a:ext cx="3001861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橢圓 10">
            <a:extLst>
              <a:ext uri="{FF2B5EF4-FFF2-40B4-BE49-F238E27FC236}">
                <a16:creationId xmlns:a16="http://schemas.microsoft.com/office/drawing/2014/main" id="{83E55B1F-FB45-45E4-94BA-62DFB39DCAD0}"/>
              </a:ext>
            </a:extLst>
          </p:cNvPr>
          <p:cNvSpPr/>
          <p:nvPr/>
        </p:nvSpPr>
        <p:spPr>
          <a:xfrm flipH="1" flipV="1">
            <a:off x="2149313" y="4641355"/>
            <a:ext cx="109058" cy="10905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B1EAF89E-8269-4570-95AE-CA1D0AD324BF}"/>
              </a:ext>
            </a:extLst>
          </p:cNvPr>
          <p:cNvSpPr/>
          <p:nvPr/>
        </p:nvSpPr>
        <p:spPr>
          <a:xfrm flipH="1" flipV="1">
            <a:off x="1901318" y="4402011"/>
            <a:ext cx="109058" cy="10905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6A8B371-3DC6-4DCF-8A26-BB0FFE68DAB5}"/>
              </a:ext>
            </a:extLst>
          </p:cNvPr>
          <p:cNvSpPr/>
          <p:nvPr/>
        </p:nvSpPr>
        <p:spPr>
          <a:xfrm flipH="1" flipV="1">
            <a:off x="3240953" y="4725148"/>
            <a:ext cx="109058" cy="10905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4" name="橢圓 13">
            <a:extLst>
              <a:ext uri="{FF2B5EF4-FFF2-40B4-BE49-F238E27FC236}">
                <a16:creationId xmlns:a16="http://schemas.microsoft.com/office/drawing/2014/main" id="{75B28035-D07B-4EE5-9FE1-26D3E42D17A9}"/>
              </a:ext>
            </a:extLst>
          </p:cNvPr>
          <p:cNvSpPr/>
          <p:nvPr/>
        </p:nvSpPr>
        <p:spPr>
          <a:xfrm flipH="1" flipV="1">
            <a:off x="1846789" y="4111355"/>
            <a:ext cx="109058" cy="10905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5" name="橢圓 14">
            <a:extLst>
              <a:ext uri="{FF2B5EF4-FFF2-40B4-BE49-F238E27FC236}">
                <a16:creationId xmlns:a16="http://schemas.microsoft.com/office/drawing/2014/main" id="{A098189C-BEB8-4049-A3A2-AE93EE42591A}"/>
              </a:ext>
            </a:extLst>
          </p:cNvPr>
          <p:cNvSpPr/>
          <p:nvPr/>
        </p:nvSpPr>
        <p:spPr>
          <a:xfrm flipH="1" flipV="1">
            <a:off x="2348143" y="4165884"/>
            <a:ext cx="109058" cy="10905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6" name="橢圓 15">
            <a:extLst>
              <a:ext uri="{FF2B5EF4-FFF2-40B4-BE49-F238E27FC236}">
                <a16:creationId xmlns:a16="http://schemas.microsoft.com/office/drawing/2014/main" id="{F0DD54CE-40CC-44D9-991D-7EC5F9EBD654}"/>
              </a:ext>
            </a:extLst>
          </p:cNvPr>
          <p:cNvSpPr/>
          <p:nvPr/>
        </p:nvSpPr>
        <p:spPr>
          <a:xfrm flipH="1" flipV="1">
            <a:off x="3706265" y="4174861"/>
            <a:ext cx="109058" cy="10905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7" name="橢圓 16">
            <a:extLst>
              <a:ext uri="{FF2B5EF4-FFF2-40B4-BE49-F238E27FC236}">
                <a16:creationId xmlns:a16="http://schemas.microsoft.com/office/drawing/2014/main" id="{D238E2B9-73F3-4E6D-8501-4B25C17AA2BC}"/>
              </a:ext>
            </a:extLst>
          </p:cNvPr>
          <p:cNvSpPr/>
          <p:nvPr/>
        </p:nvSpPr>
        <p:spPr>
          <a:xfrm flipH="1" flipV="1">
            <a:off x="2203842" y="3575359"/>
            <a:ext cx="109058" cy="10905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8" name="橢圓 17">
            <a:extLst>
              <a:ext uri="{FF2B5EF4-FFF2-40B4-BE49-F238E27FC236}">
                <a16:creationId xmlns:a16="http://schemas.microsoft.com/office/drawing/2014/main" id="{B4B1A0CF-58E9-47C5-81A0-8D3F8A7D1658}"/>
              </a:ext>
            </a:extLst>
          </p:cNvPr>
          <p:cNvSpPr/>
          <p:nvPr/>
        </p:nvSpPr>
        <p:spPr>
          <a:xfrm flipH="1" flipV="1">
            <a:off x="2661681" y="3935611"/>
            <a:ext cx="109058" cy="10905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9" name="橢圓 18">
            <a:extLst>
              <a:ext uri="{FF2B5EF4-FFF2-40B4-BE49-F238E27FC236}">
                <a16:creationId xmlns:a16="http://schemas.microsoft.com/office/drawing/2014/main" id="{3A7609B4-19FC-48B1-8D71-668546A77C54}"/>
              </a:ext>
            </a:extLst>
          </p:cNvPr>
          <p:cNvSpPr/>
          <p:nvPr/>
        </p:nvSpPr>
        <p:spPr>
          <a:xfrm flipH="1" flipV="1">
            <a:off x="3149463" y="3916430"/>
            <a:ext cx="109058" cy="10905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0" name="橢圓 19">
            <a:extLst>
              <a:ext uri="{FF2B5EF4-FFF2-40B4-BE49-F238E27FC236}">
                <a16:creationId xmlns:a16="http://schemas.microsoft.com/office/drawing/2014/main" id="{7CE53E79-5743-4B98-9099-D1628AA6223D}"/>
              </a:ext>
            </a:extLst>
          </p:cNvPr>
          <p:cNvSpPr/>
          <p:nvPr/>
        </p:nvSpPr>
        <p:spPr>
          <a:xfrm flipH="1" flipV="1">
            <a:off x="3132165" y="4292953"/>
            <a:ext cx="109058" cy="10905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1" name="橢圓 20">
            <a:extLst>
              <a:ext uri="{FF2B5EF4-FFF2-40B4-BE49-F238E27FC236}">
                <a16:creationId xmlns:a16="http://schemas.microsoft.com/office/drawing/2014/main" id="{5C238358-D790-4E79-A94A-EBD7F78DCF8D}"/>
              </a:ext>
            </a:extLst>
          </p:cNvPr>
          <p:cNvSpPr/>
          <p:nvPr/>
        </p:nvSpPr>
        <p:spPr>
          <a:xfrm flipH="1" flipV="1">
            <a:off x="3292953" y="4104460"/>
            <a:ext cx="109058" cy="10905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2" name="橢圓 21">
            <a:extLst>
              <a:ext uri="{FF2B5EF4-FFF2-40B4-BE49-F238E27FC236}">
                <a16:creationId xmlns:a16="http://schemas.microsoft.com/office/drawing/2014/main" id="{DA9A1DD5-4F74-4599-AD5B-6E6EFFD71243}"/>
              </a:ext>
            </a:extLst>
          </p:cNvPr>
          <p:cNvSpPr/>
          <p:nvPr/>
        </p:nvSpPr>
        <p:spPr>
          <a:xfrm flipH="1" flipV="1">
            <a:off x="3392104" y="3790490"/>
            <a:ext cx="109058" cy="10905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3" name="橢圓 22">
            <a:extLst>
              <a:ext uri="{FF2B5EF4-FFF2-40B4-BE49-F238E27FC236}">
                <a16:creationId xmlns:a16="http://schemas.microsoft.com/office/drawing/2014/main" id="{969DA8F9-7FD4-4B88-8FD5-45CBCECEF016}"/>
              </a:ext>
            </a:extLst>
          </p:cNvPr>
          <p:cNvSpPr/>
          <p:nvPr/>
        </p:nvSpPr>
        <p:spPr>
          <a:xfrm flipH="1" flipV="1">
            <a:off x="4100234" y="4079553"/>
            <a:ext cx="109058" cy="10905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4" name="橢圓 23">
            <a:extLst>
              <a:ext uri="{FF2B5EF4-FFF2-40B4-BE49-F238E27FC236}">
                <a16:creationId xmlns:a16="http://schemas.microsoft.com/office/drawing/2014/main" id="{63BE3DA9-51C0-4E1B-83A1-CA994E72B9DB}"/>
              </a:ext>
            </a:extLst>
          </p:cNvPr>
          <p:cNvSpPr/>
          <p:nvPr/>
        </p:nvSpPr>
        <p:spPr>
          <a:xfrm flipH="1" flipV="1">
            <a:off x="2169911" y="3890760"/>
            <a:ext cx="109058" cy="10905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5" name="橢圓 24">
            <a:extLst>
              <a:ext uri="{FF2B5EF4-FFF2-40B4-BE49-F238E27FC236}">
                <a16:creationId xmlns:a16="http://schemas.microsoft.com/office/drawing/2014/main" id="{62F129E9-B80A-419B-9FD0-47136E69087C}"/>
              </a:ext>
            </a:extLst>
          </p:cNvPr>
          <p:cNvSpPr/>
          <p:nvPr/>
        </p:nvSpPr>
        <p:spPr>
          <a:xfrm flipH="1" flipV="1">
            <a:off x="2786235" y="4649743"/>
            <a:ext cx="109058" cy="10905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6" name="橢圓 25">
            <a:extLst>
              <a:ext uri="{FF2B5EF4-FFF2-40B4-BE49-F238E27FC236}">
                <a16:creationId xmlns:a16="http://schemas.microsoft.com/office/drawing/2014/main" id="{F9E7EB7B-E934-4737-9296-D3DE18A31F5B}"/>
              </a:ext>
            </a:extLst>
          </p:cNvPr>
          <p:cNvSpPr/>
          <p:nvPr/>
        </p:nvSpPr>
        <p:spPr>
          <a:xfrm flipH="1" flipV="1">
            <a:off x="2370187" y="3900900"/>
            <a:ext cx="109058" cy="10905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7" name="橢圓 26">
            <a:extLst>
              <a:ext uri="{FF2B5EF4-FFF2-40B4-BE49-F238E27FC236}">
                <a16:creationId xmlns:a16="http://schemas.microsoft.com/office/drawing/2014/main" id="{88EFB5F6-32B5-4A7A-B4DD-137CA105D4FA}"/>
              </a:ext>
            </a:extLst>
          </p:cNvPr>
          <p:cNvSpPr/>
          <p:nvPr/>
        </p:nvSpPr>
        <p:spPr>
          <a:xfrm flipH="1" flipV="1">
            <a:off x="2724482" y="3466301"/>
            <a:ext cx="109058" cy="10905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8" name="橢圓 27">
            <a:extLst>
              <a:ext uri="{FF2B5EF4-FFF2-40B4-BE49-F238E27FC236}">
                <a16:creationId xmlns:a16="http://schemas.microsoft.com/office/drawing/2014/main" id="{808112BB-952F-443F-93D8-827513D949A4}"/>
              </a:ext>
            </a:extLst>
          </p:cNvPr>
          <p:cNvSpPr/>
          <p:nvPr/>
        </p:nvSpPr>
        <p:spPr>
          <a:xfrm flipH="1" flipV="1">
            <a:off x="3552471" y="4444653"/>
            <a:ext cx="109058" cy="10905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9" name="橢圓 28">
            <a:extLst>
              <a:ext uri="{FF2B5EF4-FFF2-40B4-BE49-F238E27FC236}">
                <a16:creationId xmlns:a16="http://schemas.microsoft.com/office/drawing/2014/main" id="{100F97B8-8AEF-45DB-A5F6-C385CFBB45E7}"/>
              </a:ext>
            </a:extLst>
          </p:cNvPr>
          <p:cNvSpPr/>
          <p:nvPr/>
        </p:nvSpPr>
        <p:spPr>
          <a:xfrm flipH="1" flipV="1">
            <a:off x="1817681" y="3800638"/>
            <a:ext cx="109058" cy="10905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0" name="橢圓 29">
            <a:extLst>
              <a:ext uri="{FF2B5EF4-FFF2-40B4-BE49-F238E27FC236}">
                <a16:creationId xmlns:a16="http://schemas.microsoft.com/office/drawing/2014/main" id="{16BBD7FF-9702-4645-A251-1C8BF960CA6B}"/>
              </a:ext>
            </a:extLst>
          </p:cNvPr>
          <p:cNvSpPr/>
          <p:nvPr/>
        </p:nvSpPr>
        <p:spPr>
          <a:xfrm flipH="1" flipV="1">
            <a:off x="1792260" y="3449309"/>
            <a:ext cx="109058" cy="10905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3" name="橢圓 32">
            <a:extLst>
              <a:ext uri="{FF2B5EF4-FFF2-40B4-BE49-F238E27FC236}">
                <a16:creationId xmlns:a16="http://schemas.microsoft.com/office/drawing/2014/main" id="{657A7FB6-C32A-4151-9425-69EA1A18E382}"/>
              </a:ext>
            </a:extLst>
          </p:cNvPr>
          <p:cNvSpPr/>
          <p:nvPr/>
        </p:nvSpPr>
        <p:spPr>
          <a:xfrm flipH="1" flipV="1">
            <a:off x="2938963" y="3737337"/>
            <a:ext cx="109058" cy="10905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4" name="橢圓 33">
            <a:extLst>
              <a:ext uri="{FF2B5EF4-FFF2-40B4-BE49-F238E27FC236}">
                <a16:creationId xmlns:a16="http://schemas.microsoft.com/office/drawing/2014/main" id="{FF90C47D-B28F-4AAE-9BF7-2DBFFF074A09}"/>
              </a:ext>
            </a:extLst>
          </p:cNvPr>
          <p:cNvSpPr/>
          <p:nvPr/>
        </p:nvSpPr>
        <p:spPr>
          <a:xfrm flipH="1" flipV="1">
            <a:off x="2505775" y="4418076"/>
            <a:ext cx="109058" cy="10905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5" name="橢圓 34">
            <a:extLst>
              <a:ext uri="{FF2B5EF4-FFF2-40B4-BE49-F238E27FC236}">
                <a16:creationId xmlns:a16="http://schemas.microsoft.com/office/drawing/2014/main" id="{61F7DA68-5843-40E2-8BBA-071925F1257D}"/>
              </a:ext>
            </a:extLst>
          </p:cNvPr>
          <p:cNvSpPr/>
          <p:nvPr/>
        </p:nvSpPr>
        <p:spPr>
          <a:xfrm flipH="1" flipV="1">
            <a:off x="3731786" y="4871665"/>
            <a:ext cx="109058" cy="10905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6" name="橢圓 35">
            <a:extLst>
              <a:ext uri="{FF2B5EF4-FFF2-40B4-BE49-F238E27FC236}">
                <a16:creationId xmlns:a16="http://schemas.microsoft.com/office/drawing/2014/main" id="{9193916B-F0C3-428A-9235-E23F22C6D19A}"/>
              </a:ext>
            </a:extLst>
          </p:cNvPr>
          <p:cNvSpPr/>
          <p:nvPr/>
        </p:nvSpPr>
        <p:spPr>
          <a:xfrm flipH="1" flipV="1">
            <a:off x="4060079" y="4595214"/>
            <a:ext cx="109058" cy="10905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7" name="橢圓 36">
            <a:extLst>
              <a:ext uri="{FF2B5EF4-FFF2-40B4-BE49-F238E27FC236}">
                <a16:creationId xmlns:a16="http://schemas.microsoft.com/office/drawing/2014/main" id="{8B544899-C314-4785-80C9-C948C5B9B6B3}"/>
              </a:ext>
            </a:extLst>
          </p:cNvPr>
          <p:cNvSpPr/>
          <p:nvPr/>
        </p:nvSpPr>
        <p:spPr>
          <a:xfrm flipH="1" flipV="1">
            <a:off x="3852671" y="3778874"/>
            <a:ext cx="109058" cy="10905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8" name="橢圓 37">
            <a:extLst>
              <a:ext uri="{FF2B5EF4-FFF2-40B4-BE49-F238E27FC236}">
                <a16:creationId xmlns:a16="http://schemas.microsoft.com/office/drawing/2014/main" id="{24AC9807-752C-471C-94C1-61EDFFA21F46}"/>
              </a:ext>
            </a:extLst>
          </p:cNvPr>
          <p:cNvSpPr/>
          <p:nvPr/>
        </p:nvSpPr>
        <p:spPr>
          <a:xfrm flipH="1" flipV="1">
            <a:off x="3337575" y="3437400"/>
            <a:ext cx="109058" cy="10905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9" name="橢圓 38">
            <a:extLst>
              <a:ext uri="{FF2B5EF4-FFF2-40B4-BE49-F238E27FC236}">
                <a16:creationId xmlns:a16="http://schemas.microsoft.com/office/drawing/2014/main" id="{F0DBAEEC-9184-4E78-BBB2-5E1A22D882A3}"/>
              </a:ext>
            </a:extLst>
          </p:cNvPr>
          <p:cNvSpPr/>
          <p:nvPr/>
        </p:nvSpPr>
        <p:spPr>
          <a:xfrm flipH="1" flipV="1">
            <a:off x="3951021" y="3489521"/>
            <a:ext cx="109058" cy="10905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40" name="橢圓 39">
            <a:extLst>
              <a:ext uri="{FF2B5EF4-FFF2-40B4-BE49-F238E27FC236}">
                <a16:creationId xmlns:a16="http://schemas.microsoft.com/office/drawing/2014/main" id="{A615FB8D-34EF-41C5-8BC0-665C8F01DF8D}"/>
              </a:ext>
            </a:extLst>
          </p:cNvPr>
          <p:cNvSpPr/>
          <p:nvPr/>
        </p:nvSpPr>
        <p:spPr>
          <a:xfrm flipH="1" flipV="1">
            <a:off x="2376672" y="4865345"/>
            <a:ext cx="109058" cy="10905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41" name="橢圓 40">
            <a:extLst>
              <a:ext uri="{FF2B5EF4-FFF2-40B4-BE49-F238E27FC236}">
                <a16:creationId xmlns:a16="http://schemas.microsoft.com/office/drawing/2014/main" id="{801FB867-0340-4922-9754-E2D2F51E021D}"/>
              </a:ext>
            </a:extLst>
          </p:cNvPr>
          <p:cNvSpPr/>
          <p:nvPr/>
        </p:nvSpPr>
        <p:spPr>
          <a:xfrm flipH="1" flipV="1">
            <a:off x="1803587" y="4927551"/>
            <a:ext cx="109058" cy="10905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42" name="橢圓 41">
            <a:extLst>
              <a:ext uri="{FF2B5EF4-FFF2-40B4-BE49-F238E27FC236}">
                <a16:creationId xmlns:a16="http://schemas.microsoft.com/office/drawing/2014/main" id="{DD8554E2-9697-48DE-B355-4107FD61F410}"/>
              </a:ext>
            </a:extLst>
          </p:cNvPr>
          <p:cNvSpPr/>
          <p:nvPr/>
        </p:nvSpPr>
        <p:spPr>
          <a:xfrm flipH="1" flipV="1">
            <a:off x="2988337" y="4940285"/>
            <a:ext cx="109058" cy="10905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43" name="箭號: 向右 42">
            <a:extLst>
              <a:ext uri="{FF2B5EF4-FFF2-40B4-BE49-F238E27FC236}">
                <a16:creationId xmlns:a16="http://schemas.microsoft.com/office/drawing/2014/main" id="{279B5D45-658C-432B-98F5-E437B0B600CC}"/>
              </a:ext>
            </a:extLst>
          </p:cNvPr>
          <p:cNvSpPr/>
          <p:nvPr/>
        </p:nvSpPr>
        <p:spPr>
          <a:xfrm>
            <a:off x="4999288" y="4104460"/>
            <a:ext cx="1169524" cy="213400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cxnSp>
        <p:nvCxnSpPr>
          <p:cNvPr id="44" name="直線單箭頭接點 43">
            <a:extLst>
              <a:ext uri="{FF2B5EF4-FFF2-40B4-BE49-F238E27FC236}">
                <a16:creationId xmlns:a16="http://schemas.microsoft.com/office/drawing/2014/main" id="{5C331F85-69A9-4442-A434-3B5FFCF61087}"/>
              </a:ext>
            </a:extLst>
          </p:cNvPr>
          <p:cNvCxnSpPr>
            <a:cxnSpLocks/>
          </p:cNvCxnSpPr>
          <p:nvPr/>
        </p:nvCxnSpPr>
        <p:spPr>
          <a:xfrm flipV="1">
            <a:off x="6647223" y="3198249"/>
            <a:ext cx="0" cy="203852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單箭頭接點 44">
            <a:extLst>
              <a:ext uri="{FF2B5EF4-FFF2-40B4-BE49-F238E27FC236}">
                <a16:creationId xmlns:a16="http://schemas.microsoft.com/office/drawing/2014/main" id="{99681070-FE31-4768-8155-6C233BE25BBF}"/>
              </a:ext>
            </a:extLst>
          </p:cNvPr>
          <p:cNvCxnSpPr>
            <a:cxnSpLocks/>
          </p:cNvCxnSpPr>
          <p:nvPr/>
        </p:nvCxnSpPr>
        <p:spPr>
          <a:xfrm flipV="1">
            <a:off x="6647223" y="5236774"/>
            <a:ext cx="3001861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橢圓 46">
            <a:extLst>
              <a:ext uri="{FF2B5EF4-FFF2-40B4-BE49-F238E27FC236}">
                <a16:creationId xmlns:a16="http://schemas.microsoft.com/office/drawing/2014/main" id="{B2C34C34-C131-4D3C-A15E-06883701DF66}"/>
              </a:ext>
            </a:extLst>
          </p:cNvPr>
          <p:cNvSpPr/>
          <p:nvPr/>
        </p:nvSpPr>
        <p:spPr>
          <a:xfrm flipH="1" flipV="1">
            <a:off x="6927093" y="4430912"/>
            <a:ext cx="109058" cy="10905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50" name="橢圓 49">
            <a:extLst>
              <a:ext uri="{FF2B5EF4-FFF2-40B4-BE49-F238E27FC236}">
                <a16:creationId xmlns:a16="http://schemas.microsoft.com/office/drawing/2014/main" id="{F25DB666-2FF7-49E3-939C-8CA4D56B6A6E}"/>
              </a:ext>
            </a:extLst>
          </p:cNvPr>
          <p:cNvSpPr/>
          <p:nvPr/>
        </p:nvSpPr>
        <p:spPr>
          <a:xfrm flipH="1" flipV="1">
            <a:off x="7373918" y="4194785"/>
            <a:ext cx="109058" cy="10905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54" name="橢圓 53">
            <a:extLst>
              <a:ext uri="{FF2B5EF4-FFF2-40B4-BE49-F238E27FC236}">
                <a16:creationId xmlns:a16="http://schemas.microsoft.com/office/drawing/2014/main" id="{304EF8FE-AA18-4EB3-9174-28FB9CE61DA7}"/>
              </a:ext>
            </a:extLst>
          </p:cNvPr>
          <p:cNvSpPr/>
          <p:nvPr/>
        </p:nvSpPr>
        <p:spPr>
          <a:xfrm flipH="1" flipV="1">
            <a:off x="8175238" y="3945331"/>
            <a:ext cx="109058" cy="10905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55" name="橢圓 54">
            <a:extLst>
              <a:ext uri="{FF2B5EF4-FFF2-40B4-BE49-F238E27FC236}">
                <a16:creationId xmlns:a16="http://schemas.microsoft.com/office/drawing/2014/main" id="{31DD0ED0-59E4-4B0B-9E71-29697EE8ABBC}"/>
              </a:ext>
            </a:extLst>
          </p:cNvPr>
          <p:cNvSpPr/>
          <p:nvPr/>
        </p:nvSpPr>
        <p:spPr>
          <a:xfrm flipH="1" flipV="1">
            <a:off x="8157940" y="4321854"/>
            <a:ext cx="109058" cy="10905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58" name="橢圓 57">
            <a:extLst>
              <a:ext uri="{FF2B5EF4-FFF2-40B4-BE49-F238E27FC236}">
                <a16:creationId xmlns:a16="http://schemas.microsoft.com/office/drawing/2014/main" id="{06383B30-2AD4-4C11-A189-BA12B06DE222}"/>
              </a:ext>
            </a:extLst>
          </p:cNvPr>
          <p:cNvSpPr/>
          <p:nvPr/>
        </p:nvSpPr>
        <p:spPr>
          <a:xfrm flipH="1" flipV="1">
            <a:off x="9126009" y="4108454"/>
            <a:ext cx="109058" cy="10905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59" name="橢圓 58">
            <a:extLst>
              <a:ext uri="{FF2B5EF4-FFF2-40B4-BE49-F238E27FC236}">
                <a16:creationId xmlns:a16="http://schemas.microsoft.com/office/drawing/2014/main" id="{41FAACCA-FE7B-490F-9CA8-61FA71E977BE}"/>
              </a:ext>
            </a:extLst>
          </p:cNvPr>
          <p:cNvSpPr/>
          <p:nvPr/>
        </p:nvSpPr>
        <p:spPr>
          <a:xfrm flipH="1" flipV="1">
            <a:off x="7195686" y="3919661"/>
            <a:ext cx="109058" cy="10905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60" name="橢圓 59">
            <a:extLst>
              <a:ext uri="{FF2B5EF4-FFF2-40B4-BE49-F238E27FC236}">
                <a16:creationId xmlns:a16="http://schemas.microsoft.com/office/drawing/2014/main" id="{205235E4-EADB-4B84-B21F-4D378F41F79E}"/>
              </a:ext>
            </a:extLst>
          </p:cNvPr>
          <p:cNvSpPr/>
          <p:nvPr/>
        </p:nvSpPr>
        <p:spPr>
          <a:xfrm flipH="1" flipV="1">
            <a:off x="7812010" y="4678644"/>
            <a:ext cx="109058" cy="10905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62" name="橢圓 61">
            <a:extLst>
              <a:ext uri="{FF2B5EF4-FFF2-40B4-BE49-F238E27FC236}">
                <a16:creationId xmlns:a16="http://schemas.microsoft.com/office/drawing/2014/main" id="{B12A2FAC-3849-4B14-A0EE-B06CD536B86D}"/>
              </a:ext>
            </a:extLst>
          </p:cNvPr>
          <p:cNvSpPr/>
          <p:nvPr/>
        </p:nvSpPr>
        <p:spPr>
          <a:xfrm flipH="1" flipV="1">
            <a:off x="7750257" y="3495202"/>
            <a:ext cx="109058" cy="10905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64" name="橢圓 63">
            <a:extLst>
              <a:ext uri="{FF2B5EF4-FFF2-40B4-BE49-F238E27FC236}">
                <a16:creationId xmlns:a16="http://schemas.microsoft.com/office/drawing/2014/main" id="{3371FBD7-97DE-41A8-91A9-46AC1FC4D760}"/>
              </a:ext>
            </a:extLst>
          </p:cNvPr>
          <p:cNvSpPr/>
          <p:nvPr/>
        </p:nvSpPr>
        <p:spPr>
          <a:xfrm flipH="1" flipV="1">
            <a:off x="6843456" y="3829539"/>
            <a:ext cx="109058" cy="10905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65" name="橢圓 64">
            <a:extLst>
              <a:ext uri="{FF2B5EF4-FFF2-40B4-BE49-F238E27FC236}">
                <a16:creationId xmlns:a16="http://schemas.microsoft.com/office/drawing/2014/main" id="{46C55932-3C7A-41BB-9295-807443D59AED}"/>
              </a:ext>
            </a:extLst>
          </p:cNvPr>
          <p:cNvSpPr/>
          <p:nvPr/>
        </p:nvSpPr>
        <p:spPr>
          <a:xfrm flipH="1" flipV="1">
            <a:off x="6818035" y="3478210"/>
            <a:ext cx="109058" cy="10905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68" name="橢圓 67">
            <a:extLst>
              <a:ext uri="{FF2B5EF4-FFF2-40B4-BE49-F238E27FC236}">
                <a16:creationId xmlns:a16="http://schemas.microsoft.com/office/drawing/2014/main" id="{8A5BDF9D-1D42-443F-866D-6A08B9921519}"/>
              </a:ext>
            </a:extLst>
          </p:cNvPr>
          <p:cNvSpPr/>
          <p:nvPr/>
        </p:nvSpPr>
        <p:spPr>
          <a:xfrm flipH="1" flipV="1">
            <a:off x="8757561" y="4900566"/>
            <a:ext cx="109058" cy="10905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71" name="橢圓 70">
            <a:extLst>
              <a:ext uri="{FF2B5EF4-FFF2-40B4-BE49-F238E27FC236}">
                <a16:creationId xmlns:a16="http://schemas.microsoft.com/office/drawing/2014/main" id="{9B390B3B-4376-4156-A88C-BF111CF0CAB9}"/>
              </a:ext>
            </a:extLst>
          </p:cNvPr>
          <p:cNvSpPr/>
          <p:nvPr/>
        </p:nvSpPr>
        <p:spPr>
          <a:xfrm flipH="1" flipV="1">
            <a:off x="8363350" y="3466301"/>
            <a:ext cx="109058" cy="10905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72" name="橢圓 71">
            <a:extLst>
              <a:ext uri="{FF2B5EF4-FFF2-40B4-BE49-F238E27FC236}">
                <a16:creationId xmlns:a16="http://schemas.microsoft.com/office/drawing/2014/main" id="{3FE60FCD-ADD0-4083-ADFB-C4C6D8A137B3}"/>
              </a:ext>
            </a:extLst>
          </p:cNvPr>
          <p:cNvSpPr/>
          <p:nvPr/>
        </p:nvSpPr>
        <p:spPr>
          <a:xfrm flipH="1" flipV="1">
            <a:off x="8976796" y="3518422"/>
            <a:ext cx="109058" cy="10905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73" name="橢圓 72">
            <a:extLst>
              <a:ext uri="{FF2B5EF4-FFF2-40B4-BE49-F238E27FC236}">
                <a16:creationId xmlns:a16="http://schemas.microsoft.com/office/drawing/2014/main" id="{075AE533-AD70-4570-BABC-C41C863FFD26}"/>
              </a:ext>
            </a:extLst>
          </p:cNvPr>
          <p:cNvSpPr/>
          <p:nvPr/>
        </p:nvSpPr>
        <p:spPr>
          <a:xfrm flipH="1" flipV="1">
            <a:off x="7402447" y="4894246"/>
            <a:ext cx="109058" cy="10905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74" name="橢圓 73">
            <a:extLst>
              <a:ext uri="{FF2B5EF4-FFF2-40B4-BE49-F238E27FC236}">
                <a16:creationId xmlns:a16="http://schemas.microsoft.com/office/drawing/2014/main" id="{ADDFFBC2-3FEB-4B96-B472-F0C79F67990A}"/>
              </a:ext>
            </a:extLst>
          </p:cNvPr>
          <p:cNvSpPr/>
          <p:nvPr/>
        </p:nvSpPr>
        <p:spPr>
          <a:xfrm flipH="1" flipV="1">
            <a:off x="6829362" y="4956452"/>
            <a:ext cx="109058" cy="10905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75" name="橢圓 74">
            <a:extLst>
              <a:ext uri="{FF2B5EF4-FFF2-40B4-BE49-F238E27FC236}">
                <a16:creationId xmlns:a16="http://schemas.microsoft.com/office/drawing/2014/main" id="{5045A54C-683F-43FB-83F1-AEFE97CEE016}"/>
              </a:ext>
            </a:extLst>
          </p:cNvPr>
          <p:cNvSpPr/>
          <p:nvPr/>
        </p:nvSpPr>
        <p:spPr>
          <a:xfrm flipH="1" flipV="1">
            <a:off x="8014112" y="4969186"/>
            <a:ext cx="109058" cy="10905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id="{51DADC68-C56D-4195-B564-AE0EF6B5BFCF}"/>
              </a:ext>
            </a:extLst>
          </p:cNvPr>
          <p:cNvSpPr/>
          <p:nvPr/>
        </p:nvSpPr>
        <p:spPr>
          <a:xfrm>
            <a:off x="5011837" y="3830435"/>
            <a:ext cx="1069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Sampling</a:t>
            </a:r>
            <a:endParaRPr lang="zh-HK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33">
                <a:extLst>
                  <a:ext uri="{FF2B5EF4-FFF2-40B4-BE49-F238E27FC236}">
                    <a16:creationId xmlns:a16="http://schemas.microsoft.com/office/drawing/2014/main" id="{7D7A37B8-599E-44E4-A649-7DF309956C39}"/>
                  </a:ext>
                </a:extLst>
              </p:cNvPr>
              <p:cNvSpPr txBox="1"/>
              <p:nvPr/>
            </p:nvSpPr>
            <p:spPr>
              <a:xfrm>
                <a:off x="2938201" y="5898883"/>
                <a:ext cx="5209952" cy="8844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HK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HK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</m:e>
                        <m:sub>
                          <m:r>
                            <a:rPr lang="en-US" altLang="zh-HK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sub>
                        <m:sup>
                          <m:r>
                            <a:rPr lang="en-US" altLang="zh-HK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HK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altLang="zh-HK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d>
                        <m:dPr>
                          <m:ctrlPr>
                            <a:rPr lang="en-US" altLang="zh-HK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HK" sz="22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𝐪</m:t>
                          </m:r>
                        </m:e>
                      </m:d>
                      <m:r>
                        <a:rPr lang="en-US" altLang="zh-HK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HK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altLang="zh-HK" sz="2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HK" sz="2200" b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𝐩</m:t>
                              </m:r>
                            </m:e>
                            <m:sub>
                              <m:r>
                                <a:rPr lang="en-US" altLang="zh-HK" sz="2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r>
                            <m:rPr>
                              <m:brk m:alnAt="7"/>
                            </m:rPr>
                            <a:rPr lang="en-US" altLang="zh-HK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altLang="zh-HK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HK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HK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HK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altLang="zh-HK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m:rPr>
                          <m:sty m:val="p"/>
                        </m:rPr>
                        <a:rPr lang="en-US" altLang="zh-HK" sz="22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exp</m:t>
                      </m:r>
                      <m:r>
                        <a:rPr lang="en-US" altLang="zh-HK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</m:t>
                      </m:r>
                      <m:d>
                        <m:dPr>
                          <m:ctrlPr>
                            <a:rPr lang="en-US" altLang="zh-HK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HK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zh-HK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HK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altLang="zh-HK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HK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en-US" altLang="zh-HK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sSup>
                            <m:sSupPr>
                              <m:ctrlPr>
                                <a:rPr lang="en-US" altLang="zh-HK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HK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𝑑𝑖𝑠𝑡</m:t>
                              </m:r>
                              <m:d>
                                <m:dPr>
                                  <m:ctrlPr>
                                    <a:rPr lang="en-US" altLang="zh-HK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HK" sz="2200" b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𝐪</m:t>
                                  </m:r>
                                  <m:r>
                                    <a:rPr lang="en-US" altLang="zh-HK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altLang="zh-HK" sz="22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HK" sz="2200" b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𝐩</m:t>
                                      </m:r>
                                    </m:e>
                                    <m:sub>
                                      <m:r>
                                        <a:rPr lang="en-US" altLang="zh-HK" sz="2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zh-HK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HK" altLang="en-US" sz="2200" dirty="0"/>
              </a:p>
            </p:txBody>
          </p:sp>
        </mc:Choice>
        <mc:Fallback xmlns="">
          <p:sp>
            <p:nvSpPr>
              <p:cNvPr id="77" name="TextBox 33">
                <a:extLst>
                  <a:ext uri="{FF2B5EF4-FFF2-40B4-BE49-F238E27FC236}">
                    <a16:creationId xmlns:a16="http://schemas.microsoft.com/office/drawing/2014/main" id="{7D7A37B8-599E-44E4-A649-7DF309956C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8201" y="5898883"/>
                <a:ext cx="5209952" cy="88447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HK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內容版面配置區 2">
                <a:extLst>
                  <a:ext uri="{FF2B5EF4-FFF2-40B4-BE49-F238E27FC236}">
                    <a16:creationId xmlns:a16="http://schemas.microsoft.com/office/drawing/2014/main" id="{39312286-8877-4F91-B926-7E00297D4B9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27711" y="5373529"/>
                <a:ext cx="11694574" cy="139365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Compute the modified kernel density function based on the sampled dataset </a:t>
                </a:r>
                <a14:m>
                  <m:oMath xmlns:m="http://schemas.openxmlformats.org/officeDocument/2006/math">
                    <m:r>
                      <a:rPr lang="en-US" altLang="zh-HK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zh-HK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8" name="內容版面配置區 2">
                <a:extLst>
                  <a:ext uri="{FF2B5EF4-FFF2-40B4-BE49-F238E27FC236}">
                    <a16:creationId xmlns:a16="http://schemas.microsoft.com/office/drawing/2014/main" id="{39312286-8877-4F91-B926-7E00297D4B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711" y="5373529"/>
                <a:ext cx="11694574" cy="1393650"/>
              </a:xfrm>
              <a:prstGeom prst="rect">
                <a:avLst/>
              </a:prstGeom>
              <a:blipFill>
                <a:blip r:embed="rId4"/>
                <a:stretch>
                  <a:fillRect l="-938" t="-7424"/>
                </a:stretch>
              </a:blipFill>
            </p:spPr>
            <p:txBody>
              <a:bodyPr/>
              <a:lstStyle/>
              <a:p>
                <a:r>
                  <a:rPr lang="zh-HK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0FB57B08-7445-472A-90E7-7716FBBAF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6A06F5-2343-4F22-BFDA-E37E6CFCE3B6}" type="slidenum">
              <a:rPr lang="zh-HK" altLang="en-US" smtClean="0"/>
              <a:t>23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24583418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B3B2938-98C7-4BBA-9C14-A3AB990ED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Advantages and Disadvantages of </a:t>
            </a:r>
            <a:b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Sampling</a:t>
            </a:r>
            <a:endParaRPr lang="zh-HK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F673248-527E-4CAF-AB54-6FC5A82734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84495"/>
          </a:xfrm>
        </p:spPr>
        <p:txBody>
          <a:bodyPr/>
          <a:lstStyle/>
          <a:p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Advantages </a:t>
            </a:r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</a:t>
            </a:r>
            <a:endParaRPr lang="en-US" altLang="zh-H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achieve probabilistic approximation guarantees for generating KDV.</a:t>
            </a:r>
          </a:p>
          <a:p>
            <a:pPr lvl="1"/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reduce the worst-case time complexity for generating KDV. </a:t>
            </a:r>
          </a:p>
          <a:p>
            <a:pPr lvl="1"/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handle all kernel functions.</a:t>
            </a:r>
          </a:p>
          <a:p>
            <a:endParaRPr lang="en-US" altLang="zh-H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Disadvantages </a:t>
            </a:r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</a:t>
            </a:r>
            <a:endParaRPr lang="en-US" altLang="zh-H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Cannot achieve exact solution.</a:t>
            </a:r>
          </a:p>
          <a:p>
            <a:pPr lvl="1"/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still be slow for generating KDV.</a:t>
            </a:r>
          </a:p>
          <a:p>
            <a:pPr lvl="1"/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degrade the practical visualization quality.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F4B08FF-611D-4620-99C9-3191DE1383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6A06F5-2343-4F22-BFDA-E37E6CFCE3B6}" type="slidenum">
              <a:rPr lang="zh-HK" altLang="en-US" smtClean="0"/>
              <a:t>24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31102306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6F4A169-63D4-4C8B-8DFE-0036B5507E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Computational Sharing</a:t>
            </a:r>
            <a:endParaRPr lang="zh-HK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12BBFE2-EA85-49E0-8399-0A3BBAFED8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032222" cy="4351338"/>
          </a:xfrm>
        </p:spPr>
        <p:txBody>
          <a:bodyPr/>
          <a:lstStyle/>
          <a:p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Different bandwidth parameters </a:t>
            </a:r>
            <a:r>
              <a:rPr lang="en-US" altLang="zh-HK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can significantly affect the visualization.</a:t>
            </a:r>
            <a:endParaRPr lang="zh-HK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8BA054D-ABAD-485A-8339-E214A872C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0C135-18A3-4007-A5BA-492DBA26ECC2}" type="slidenum">
              <a:rPr lang="zh-HK" altLang="en-US" smtClean="0"/>
              <a:t>25</a:t>
            </a:fld>
            <a:endParaRPr lang="zh-HK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CB14115-5B66-47D4-8D10-EC2037165D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0785" y="2427383"/>
            <a:ext cx="5962650" cy="245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7307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A45E80B-3CF2-4AEB-B921-F9776AB855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734" y="167377"/>
            <a:ext cx="10515600" cy="1325563"/>
          </a:xfrm>
        </p:spPr>
        <p:txBody>
          <a:bodyPr/>
          <a:lstStyle/>
          <a:p>
            <a:pPr algn="ctr"/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Computational Sharing</a:t>
            </a:r>
            <a:endParaRPr lang="zh-HK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A325E8DC-44F3-4794-A042-70E82581215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09850" y="1503214"/>
                <a:ext cx="10515600" cy="4351338"/>
              </a:xfrm>
            </p:spPr>
            <p:txBody>
              <a:bodyPr/>
              <a:lstStyle/>
              <a:p>
                <a: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Consider the kernel density function (with </a:t>
                </a:r>
                <a:r>
                  <a:rPr lang="en-US" altLang="zh-HK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Epanechnikov</a:t>
                </a:r>
                <a: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kernel).</a:t>
                </a:r>
              </a:p>
              <a:p>
                <a:endParaRPr lang="en-US" altLang="zh-HK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zh-HK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zh-HK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Kernel density function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HK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HK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ℱ</m:t>
                        </m:r>
                      </m:e>
                      <m:sub>
                        <m:r>
                          <a:rPr lang="en-US" altLang="zh-HK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sub>
                    </m:sSub>
                    <m:d>
                      <m:dPr>
                        <m:ctrlPr>
                          <a:rPr lang="en-US" altLang="zh-HK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HK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𝐪</m:t>
                        </m:r>
                      </m:e>
                    </m:d>
                  </m:oMath>
                </a14:m>
                <a:r>
                  <a:rPr lang="zh-HK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can be decomposed as follows.</a:t>
                </a:r>
                <a:endParaRPr lang="zh-HK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A325E8DC-44F3-4794-A042-70E82581215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09850" y="1503214"/>
                <a:ext cx="10515600" cy="4351338"/>
              </a:xfrm>
              <a:blipFill>
                <a:blip r:embed="rId2"/>
                <a:stretch>
                  <a:fillRect l="-1043" t="-2525"/>
                </a:stretch>
              </a:blipFill>
            </p:spPr>
            <p:txBody>
              <a:bodyPr/>
              <a:lstStyle/>
              <a:p>
                <a:r>
                  <a:rPr lang="zh-HK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33">
                <a:extLst>
                  <a:ext uri="{FF2B5EF4-FFF2-40B4-BE49-F238E27FC236}">
                    <a16:creationId xmlns:a16="http://schemas.microsoft.com/office/drawing/2014/main" id="{D978A5C0-843F-4192-A850-75FEBA6DCCDC}"/>
                  </a:ext>
                </a:extLst>
              </p:cNvPr>
              <p:cNvSpPr txBox="1"/>
              <p:nvPr/>
            </p:nvSpPr>
            <p:spPr>
              <a:xfrm>
                <a:off x="2322100" y="2069644"/>
                <a:ext cx="3952556" cy="9825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HK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HK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</m:e>
                        <m:sub>
                          <m:r>
                            <a:rPr lang="en-US" altLang="zh-HK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d>
                        <m:dPr>
                          <m:ctrlPr>
                            <a:rPr lang="en-US" altLang="zh-HK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HK" sz="20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𝐪</m:t>
                          </m:r>
                        </m:e>
                      </m:d>
                      <m:r>
                        <a:rPr lang="en-US" altLang="zh-HK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HK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HK" sz="20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𝐩</m:t>
                          </m:r>
                          <m:r>
                            <m:rPr>
                              <m:brk m:alnAt="7"/>
                            </m:rPr>
                            <a:rPr lang="en-US" altLang="zh-HK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altLang="zh-HK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sub>
                        <m:sup/>
                        <m:e>
                          <m:r>
                            <a:rPr lang="en-US" altLang="zh-HK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</m:nary>
                      <m:r>
                        <a:rPr lang="en-US" altLang="zh-HK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HK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HK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HK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1−</m:t>
                                </m:r>
                                <m:f>
                                  <m:fPr>
                                    <m:ctrlPr>
                                      <a:rPr lang="en-US" altLang="zh-HK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HK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en-US" altLang="zh-HK" sz="20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HK" sz="20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  <m:sup>
                                        <m:r>
                                          <a:rPr lang="en-US" altLang="zh-HK" sz="20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  <m:sSup>
                                  <m:sSupPr>
                                    <m:ctrlPr>
                                      <a:rPr lang="en-US" altLang="zh-HK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HK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𝑑𝑖𝑠𝑡</m:t>
                                    </m:r>
                                    <m:r>
                                      <a:rPr lang="en-US" altLang="zh-HK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altLang="zh-HK" sz="2000" b="1" i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𝐪</m:t>
                                    </m:r>
                                    <m:r>
                                      <a:rPr lang="en-US" altLang="zh-HK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HK" sz="2000" b="1" i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𝐩</m:t>
                                    </m:r>
                                    <m:r>
                                      <a:rPr lang="en-US" altLang="zh-HK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  <m:sup>
                                    <m:r>
                                      <a:rPr lang="en-US" altLang="zh-HK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en-US" altLang="zh-HK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HK" altLang="en-US" sz="2000" dirty="0"/>
              </a:p>
            </p:txBody>
          </p:sp>
        </mc:Choice>
        <mc:Fallback xmlns="">
          <p:sp>
            <p:nvSpPr>
              <p:cNvPr id="8" name="TextBox 33">
                <a:extLst>
                  <a:ext uri="{FF2B5EF4-FFF2-40B4-BE49-F238E27FC236}">
                    <a16:creationId xmlns:a16="http://schemas.microsoft.com/office/drawing/2014/main" id="{D978A5C0-843F-4192-A850-75FEBA6DCC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2100" y="2069644"/>
                <a:ext cx="3952556" cy="9825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HK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C4F676B9-FF5D-4038-BD60-8D33E34D940D}"/>
                  </a:ext>
                </a:extLst>
              </p:cNvPr>
              <p:cNvSpPr txBox="1"/>
              <p:nvPr/>
            </p:nvSpPr>
            <p:spPr>
              <a:xfrm>
                <a:off x="6415042" y="2216166"/>
                <a:ext cx="2225802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HK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altLang="zh-HK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𝑑𝑖𝑠𝑡</m:t>
                    </m:r>
                    <m:d>
                      <m:dPr>
                        <m:ctrlPr>
                          <a:rPr lang="en-US" altLang="zh-HK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HK" sz="2200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𝐪</m:t>
                        </m:r>
                        <m:r>
                          <a:rPr lang="en-US" altLang="zh-HK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zh-HK" sz="2200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𝐩</m:t>
                        </m:r>
                      </m:e>
                    </m:d>
                    <m:r>
                      <a:rPr lang="en-US" altLang="zh-HK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zh-HK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altLang="zh-HK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zh-HK" alt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C4F676B9-FF5D-4038-BD60-8D33E34D94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5042" y="2216166"/>
                <a:ext cx="2225802" cy="430887"/>
              </a:xfrm>
              <a:prstGeom prst="rect">
                <a:avLst/>
              </a:prstGeom>
              <a:blipFill>
                <a:blip r:embed="rId4"/>
                <a:stretch>
                  <a:fillRect l="-3562" t="-10000" b="-28571"/>
                </a:stretch>
              </a:blipFill>
            </p:spPr>
            <p:txBody>
              <a:bodyPr/>
              <a:lstStyle/>
              <a:p>
                <a:r>
                  <a:rPr lang="zh-HK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文字方塊 9">
            <a:extLst>
              <a:ext uri="{FF2B5EF4-FFF2-40B4-BE49-F238E27FC236}">
                <a16:creationId xmlns:a16="http://schemas.microsoft.com/office/drawing/2014/main" id="{940A1AFC-1D13-4D89-A68A-80280DF58FAF}"/>
              </a:ext>
            </a:extLst>
          </p:cNvPr>
          <p:cNvSpPr txBox="1"/>
          <p:nvPr/>
        </p:nvSpPr>
        <p:spPr>
          <a:xfrm>
            <a:off x="6415042" y="2687803"/>
            <a:ext cx="134363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Otherwise</a:t>
            </a:r>
            <a:endParaRPr lang="zh-HK" alt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Oval 187">
            <a:extLst>
              <a:ext uri="{FF2B5EF4-FFF2-40B4-BE49-F238E27FC236}">
                <a16:creationId xmlns:a16="http://schemas.microsoft.com/office/drawing/2014/main" id="{C230271F-CBE4-4C24-B3E8-807598343CE2}"/>
              </a:ext>
            </a:extLst>
          </p:cNvPr>
          <p:cNvSpPr/>
          <p:nvPr/>
        </p:nvSpPr>
        <p:spPr>
          <a:xfrm>
            <a:off x="1622859" y="4154081"/>
            <a:ext cx="2172748" cy="2172748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3" name="Oval 191">
            <a:extLst>
              <a:ext uri="{FF2B5EF4-FFF2-40B4-BE49-F238E27FC236}">
                <a16:creationId xmlns:a16="http://schemas.microsoft.com/office/drawing/2014/main" id="{00F3D035-2082-4657-8A94-B7D46BC42EAC}"/>
              </a:ext>
            </a:extLst>
          </p:cNvPr>
          <p:cNvSpPr/>
          <p:nvPr/>
        </p:nvSpPr>
        <p:spPr>
          <a:xfrm flipH="1">
            <a:off x="2879464" y="4478760"/>
            <a:ext cx="96810" cy="968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4" name="Oval 192">
            <a:extLst>
              <a:ext uri="{FF2B5EF4-FFF2-40B4-BE49-F238E27FC236}">
                <a16:creationId xmlns:a16="http://schemas.microsoft.com/office/drawing/2014/main" id="{AE471F1A-F951-4603-BC1D-CCEBF0AA6288}"/>
              </a:ext>
            </a:extLst>
          </p:cNvPr>
          <p:cNvSpPr/>
          <p:nvPr/>
        </p:nvSpPr>
        <p:spPr>
          <a:xfrm flipH="1">
            <a:off x="3283543" y="4698994"/>
            <a:ext cx="96810" cy="968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5" name="Oval 193">
            <a:extLst>
              <a:ext uri="{FF2B5EF4-FFF2-40B4-BE49-F238E27FC236}">
                <a16:creationId xmlns:a16="http://schemas.microsoft.com/office/drawing/2014/main" id="{FE7C1FC8-9A79-4145-9183-4846B6CAE416}"/>
              </a:ext>
            </a:extLst>
          </p:cNvPr>
          <p:cNvSpPr/>
          <p:nvPr/>
        </p:nvSpPr>
        <p:spPr>
          <a:xfrm flipH="1">
            <a:off x="2612423" y="4954502"/>
            <a:ext cx="96810" cy="968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6" name="Oval 194">
            <a:extLst>
              <a:ext uri="{FF2B5EF4-FFF2-40B4-BE49-F238E27FC236}">
                <a16:creationId xmlns:a16="http://schemas.microsoft.com/office/drawing/2014/main" id="{D53CE372-B208-418B-8527-4394B32BE5F5}"/>
              </a:ext>
            </a:extLst>
          </p:cNvPr>
          <p:cNvSpPr/>
          <p:nvPr/>
        </p:nvSpPr>
        <p:spPr>
          <a:xfrm flipH="1">
            <a:off x="3112133" y="5608872"/>
            <a:ext cx="96810" cy="968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7" name="Oval 195">
            <a:extLst>
              <a:ext uri="{FF2B5EF4-FFF2-40B4-BE49-F238E27FC236}">
                <a16:creationId xmlns:a16="http://schemas.microsoft.com/office/drawing/2014/main" id="{41A67D4C-4A9C-41AD-9C7D-05BB7FE4AF45}"/>
              </a:ext>
            </a:extLst>
          </p:cNvPr>
          <p:cNvSpPr/>
          <p:nvPr/>
        </p:nvSpPr>
        <p:spPr>
          <a:xfrm flipH="1">
            <a:off x="3544008" y="5608872"/>
            <a:ext cx="96810" cy="968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8" name="Oval 196">
            <a:extLst>
              <a:ext uri="{FF2B5EF4-FFF2-40B4-BE49-F238E27FC236}">
                <a16:creationId xmlns:a16="http://schemas.microsoft.com/office/drawing/2014/main" id="{89C55B71-2192-4B58-B90B-E445D284A89B}"/>
              </a:ext>
            </a:extLst>
          </p:cNvPr>
          <p:cNvSpPr/>
          <p:nvPr/>
        </p:nvSpPr>
        <p:spPr>
          <a:xfrm flipH="1">
            <a:off x="2709233" y="5560467"/>
            <a:ext cx="96810" cy="968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9" name="Oval 197">
            <a:extLst>
              <a:ext uri="{FF2B5EF4-FFF2-40B4-BE49-F238E27FC236}">
                <a16:creationId xmlns:a16="http://schemas.microsoft.com/office/drawing/2014/main" id="{B4AEB3BB-6398-42BD-AE63-F2CDEE59EECE}"/>
              </a:ext>
            </a:extLst>
          </p:cNvPr>
          <p:cNvSpPr/>
          <p:nvPr/>
        </p:nvSpPr>
        <p:spPr>
          <a:xfrm flipH="1">
            <a:off x="3051803" y="4906097"/>
            <a:ext cx="96810" cy="968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0" name="Oval 198">
            <a:extLst>
              <a:ext uri="{FF2B5EF4-FFF2-40B4-BE49-F238E27FC236}">
                <a16:creationId xmlns:a16="http://schemas.microsoft.com/office/drawing/2014/main" id="{B5CF46D1-FEF8-4B9D-8EB2-D11F41A136AC}"/>
              </a:ext>
            </a:extLst>
          </p:cNvPr>
          <p:cNvSpPr/>
          <p:nvPr/>
        </p:nvSpPr>
        <p:spPr>
          <a:xfrm flipH="1">
            <a:off x="3015323" y="5940337"/>
            <a:ext cx="96810" cy="968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1" name="Oval 199">
            <a:extLst>
              <a:ext uri="{FF2B5EF4-FFF2-40B4-BE49-F238E27FC236}">
                <a16:creationId xmlns:a16="http://schemas.microsoft.com/office/drawing/2014/main" id="{C1713CC5-361B-48E0-AEB5-A746D490F07A}"/>
              </a:ext>
            </a:extLst>
          </p:cNvPr>
          <p:cNvSpPr/>
          <p:nvPr/>
        </p:nvSpPr>
        <p:spPr>
          <a:xfrm flipH="1">
            <a:off x="3643623" y="5294626"/>
            <a:ext cx="96810" cy="968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2" name="Oval 200">
            <a:extLst>
              <a:ext uri="{FF2B5EF4-FFF2-40B4-BE49-F238E27FC236}">
                <a16:creationId xmlns:a16="http://schemas.microsoft.com/office/drawing/2014/main" id="{4B8E01A5-CFE3-46A8-9E7A-049911B88350}"/>
              </a:ext>
            </a:extLst>
          </p:cNvPr>
          <p:cNvSpPr/>
          <p:nvPr/>
        </p:nvSpPr>
        <p:spPr>
          <a:xfrm flipH="1">
            <a:off x="3592413" y="4939320"/>
            <a:ext cx="96810" cy="968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3" name="Oval 205">
            <a:extLst>
              <a:ext uri="{FF2B5EF4-FFF2-40B4-BE49-F238E27FC236}">
                <a16:creationId xmlns:a16="http://schemas.microsoft.com/office/drawing/2014/main" id="{14DBDF21-5052-4D0F-BB1C-FDDCD8A1B7C5}"/>
              </a:ext>
            </a:extLst>
          </p:cNvPr>
          <p:cNvSpPr/>
          <p:nvPr/>
        </p:nvSpPr>
        <p:spPr>
          <a:xfrm flipH="1">
            <a:off x="2123981" y="4497252"/>
            <a:ext cx="96810" cy="968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4" name="Oval 206">
            <a:extLst>
              <a:ext uri="{FF2B5EF4-FFF2-40B4-BE49-F238E27FC236}">
                <a16:creationId xmlns:a16="http://schemas.microsoft.com/office/drawing/2014/main" id="{B904394F-513E-4636-9796-E0F81437EDAB}"/>
              </a:ext>
            </a:extLst>
          </p:cNvPr>
          <p:cNvSpPr/>
          <p:nvPr/>
        </p:nvSpPr>
        <p:spPr>
          <a:xfrm flipH="1">
            <a:off x="1861609" y="5246221"/>
            <a:ext cx="96810" cy="968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5" name="Oval 207">
            <a:extLst>
              <a:ext uri="{FF2B5EF4-FFF2-40B4-BE49-F238E27FC236}">
                <a16:creationId xmlns:a16="http://schemas.microsoft.com/office/drawing/2014/main" id="{F409DFFE-C56B-4590-8749-B43A9AF38AE8}"/>
              </a:ext>
            </a:extLst>
          </p:cNvPr>
          <p:cNvSpPr/>
          <p:nvPr/>
        </p:nvSpPr>
        <p:spPr>
          <a:xfrm flipH="1">
            <a:off x="1931741" y="5657277"/>
            <a:ext cx="96810" cy="968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6" name="Oval 208">
            <a:extLst>
              <a:ext uri="{FF2B5EF4-FFF2-40B4-BE49-F238E27FC236}">
                <a16:creationId xmlns:a16="http://schemas.microsoft.com/office/drawing/2014/main" id="{33A616C2-ADF9-438F-B3E9-C2EC113D727F}"/>
              </a:ext>
            </a:extLst>
          </p:cNvPr>
          <p:cNvSpPr/>
          <p:nvPr/>
        </p:nvSpPr>
        <p:spPr>
          <a:xfrm flipH="1">
            <a:off x="1878725" y="4795804"/>
            <a:ext cx="96810" cy="968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7" name="Oval 209">
            <a:extLst>
              <a:ext uri="{FF2B5EF4-FFF2-40B4-BE49-F238E27FC236}">
                <a16:creationId xmlns:a16="http://schemas.microsoft.com/office/drawing/2014/main" id="{89842F44-8F26-4C57-B314-0212DDB339CD}"/>
              </a:ext>
            </a:extLst>
          </p:cNvPr>
          <p:cNvSpPr/>
          <p:nvPr/>
        </p:nvSpPr>
        <p:spPr>
          <a:xfrm flipH="1">
            <a:off x="3060332" y="5260511"/>
            <a:ext cx="96810" cy="968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8" name="Oval 210">
            <a:extLst>
              <a:ext uri="{FF2B5EF4-FFF2-40B4-BE49-F238E27FC236}">
                <a16:creationId xmlns:a16="http://schemas.microsoft.com/office/drawing/2014/main" id="{8BF684CE-8EA2-40C5-9DB5-EB610D53D5E0}"/>
              </a:ext>
            </a:extLst>
          </p:cNvPr>
          <p:cNvSpPr/>
          <p:nvPr/>
        </p:nvSpPr>
        <p:spPr>
          <a:xfrm flipH="1">
            <a:off x="3197908" y="4437508"/>
            <a:ext cx="96810" cy="968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9" name="Oval 211">
            <a:extLst>
              <a:ext uri="{FF2B5EF4-FFF2-40B4-BE49-F238E27FC236}">
                <a16:creationId xmlns:a16="http://schemas.microsoft.com/office/drawing/2014/main" id="{947CFCC2-BB30-47AD-85AA-72F24CDE5BE9}"/>
              </a:ext>
            </a:extLst>
          </p:cNvPr>
          <p:cNvSpPr/>
          <p:nvPr/>
        </p:nvSpPr>
        <p:spPr>
          <a:xfrm flipH="1">
            <a:off x="2651556" y="4657825"/>
            <a:ext cx="96810" cy="968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0" name="Oval 212">
            <a:extLst>
              <a:ext uri="{FF2B5EF4-FFF2-40B4-BE49-F238E27FC236}">
                <a16:creationId xmlns:a16="http://schemas.microsoft.com/office/drawing/2014/main" id="{95584B41-3CA2-420A-A1F4-54D367D9A491}"/>
              </a:ext>
            </a:extLst>
          </p:cNvPr>
          <p:cNvSpPr/>
          <p:nvPr/>
        </p:nvSpPr>
        <p:spPr>
          <a:xfrm flipH="1">
            <a:off x="2453933" y="5417255"/>
            <a:ext cx="96810" cy="968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cxnSp>
        <p:nvCxnSpPr>
          <p:cNvPr id="31" name="Straight Connector 214">
            <a:extLst>
              <a:ext uri="{FF2B5EF4-FFF2-40B4-BE49-F238E27FC236}">
                <a16:creationId xmlns:a16="http://schemas.microsoft.com/office/drawing/2014/main" id="{1A23AC43-932F-4587-8E71-612FC7209363}"/>
              </a:ext>
            </a:extLst>
          </p:cNvPr>
          <p:cNvCxnSpPr>
            <a:cxnSpLocks/>
          </p:cNvCxnSpPr>
          <p:nvPr/>
        </p:nvCxnSpPr>
        <p:spPr>
          <a:xfrm flipH="1" flipV="1">
            <a:off x="1646985" y="4987725"/>
            <a:ext cx="1052815" cy="25849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217">
            <a:extLst>
              <a:ext uri="{FF2B5EF4-FFF2-40B4-BE49-F238E27FC236}">
                <a16:creationId xmlns:a16="http://schemas.microsoft.com/office/drawing/2014/main" id="{FB5DC848-CC41-45E4-8232-F0E1F7E2A70D}"/>
              </a:ext>
            </a:extLst>
          </p:cNvPr>
          <p:cNvSpPr/>
          <p:nvPr/>
        </p:nvSpPr>
        <p:spPr>
          <a:xfrm>
            <a:off x="2650995" y="5186284"/>
            <a:ext cx="116476" cy="108342"/>
          </a:xfrm>
          <a:prstGeom prst="rect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3" name="TextBox 218">
            <a:extLst>
              <a:ext uri="{FF2B5EF4-FFF2-40B4-BE49-F238E27FC236}">
                <a16:creationId xmlns:a16="http://schemas.microsoft.com/office/drawing/2014/main" id="{C6592B30-813A-43D6-B179-A5C8A3E4073B}"/>
              </a:ext>
            </a:extLst>
          </p:cNvPr>
          <p:cNvSpPr txBox="1"/>
          <p:nvPr/>
        </p:nvSpPr>
        <p:spPr>
          <a:xfrm rot="823024">
            <a:off x="2024964" y="4803058"/>
            <a:ext cx="254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zh-HK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Oval 219">
            <a:extLst>
              <a:ext uri="{FF2B5EF4-FFF2-40B4-BE49-F238E27FC236}">
                <a16:creationId xmlns:a16="http://schemas.microsoft.com/office/drawing/2014/main" id="{09C444DE-C84F-4D92-A52E-5944B6670D1A}"/>
              </a:ext>
            </a:extLst>
          </p:cNvPr>
          <p:cNvSpPr/>
          <p:nvPr/>
        </p:nvSpPr>
        <p:spPr>
          <a:xfrm flipH="1">
            <a:off x="2549381" y="6085698"/>
            <a:ext cx="96810" cy="968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5" name="Oval 221">
            <a:extLst>
              <a:ext uri="{FF2B5EF4-FFF2-40B4-BE49-F238E27FC236}">
                <a16:creationId xmlns:a16="http://schemas.microsoft.com/office/drawing/2014/main" id="{BE102216-DCDA-40CB-A0AB-F2450C1B5217}"/>
              </a:ext>
            </a:extLst>
          </p:cNvPr>
          <p:cNvSpPr/>
          <p:nvPr/>
        </p:nvSpPr>
        <p:spPr>
          <a:xfrm flipH="1">
            <a:off x="3331948" y="5843527"/>
            <a:ext cx="96810" cy="968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6" name="Oval 222">
            <a:extLst>
              <a:ext uri="{FF2B5EF4-FFF2-40B4-BE49-F238E27FC236}">
                <a16:creationId xmlns:a16="http://schemas.microsoft.com/office/drawing/2014/main" id="{9C740865-5C08-4AE9-BE8B-55E01AA64FC3}"/>
              </a:ext>
            </a:extLst>
          </p:cNvPr>
          <p:cNvSpPr/>
          <p:nvPr/>
        </p:nvSpPr>
        <p:spPr>
          <a:xfrm flipH="1">
            <a:off x="2606983" y="5793979"/>
            <a:ext cx="96810" cy="968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7" name="TextBox 1">
            <a:extLst>
              <a:ext uri="{FF2B5EF4-FFF2-40B4-BE49-F238E27FC236}">
                <a16:creationId xmlns:a16="http://schemas.microsoft.com/office/drawing/2014/main" id="{AE654FFA-F3CE-4CDF-A365-C7A6F3360A4E}"/>
              </a:ext>
            </a:extLst>
          </p:cNvPr>
          <p:cNvSpPr txBox="1"/>
          <p:nvPr/>
        </p:nvSpPr>
        <p:spPr>
          <a:xfrm>
            <a:off x="2719993" y="502210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endParaRPr lang="zh-HK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3">
                <a:extLst>
                  <a:ext uri="{FF2B5EF4-FFF2-40B4-BE49-F238E27FC236}">
                    <a16:creationId xmlns:a16="http://schemas.microsoft.com/office/drawing/2014/main" id="{2ED71529-1D45-4043-BE1B-6D93A5350CCA}"/>
                  </a:ext>
                </a:extLst>
              </p:cNvPr>
              <p:cNvSpPr txBox="1"/>
              <p:nvPr/>
            </p:nvSpPr>
            <p:spPr>
              <a:xfrm>
                <a:off x="5537162" y="4332968"/>
                <a:ext cx="3590150" cy="93044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HK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HK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HK" sz="20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𝐩</m:t>
                          </m:r>
                          <m:r>
                            <m:rPr>
                              <m:brk m:alnAt="7"/>
                            </m:rPr>
                            <a:rPr lang="en-US" altLang="zh-HK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sSubSup>
                            <m:sSubSupPr>
                              <m:ctrlPr>
                                <a:rPr lang="en-US" altLang="zh-HK" sz="200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HK" sz="20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HK" sz="2000" b="1" i="0" smtClean="0">
                                  <a:latin typeface="Cambria Math" panose="02040503050406030204" pitchFamily="18" charset="0"/>
                                </a:rPr>
                                <m:t>𝐪</m:t>
                              </m:r>
                            </m:sub>
                            <m:sup>
                              <m:r>
                                <a:rPr lang="en-US" altLang="zh-HK" sz="20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HK" sz="20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altLang="zh-HK" sz="20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sub>
                        <m:sup/>
                        <m:e>
                          <m:r>
                            <a:rPr lang="en-US" altLang="zh-HK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</m:nary>
                      <m:r>
                        <a:rPr lang="en-US" altLang="zh-HK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altLang="zh-HK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HK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altLang="zh-HK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HK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altLang="zh-HK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HK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en-US" altLang="zh-HK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sSup>
                            <m:sSupPr>
                              <m:ctrlPr>
                                <a:rPr lang="en-US" altLang="zh-HK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HK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𝑑𝑖𝑠𝑡</m:t>
                              </m:r>
                              <m:r>
                                <a:rPr lang="en-US" altLang="zh-HK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HK" sz="2000" b="1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𝐪</m:t>
                              </m:r>
                              <m:r>
                                <a:rPr lang="en-US" altLang="zh-HK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HK" sz="2000" b="1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𝐩</m:t>
                              </m:r>
                              <m:r>
                                <a:rPr lang="en-US" altLang="zh-HK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zh-HK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HK" altLang="en-US" sz="2000" dirty="0"/>
              </a:p>
            </p:txBody>
          </p:sp>
        </mc:Choice>
        <mc:Fallback xmlns="">
          <p:sp>
            <p:nvSpPr>
              <p:cNvPr id="38" name="TextBox 33">
                <a:extLst>
                  <a:ext uri="{FF2B5EF4-FFF2-40B4-BE49-F238E27FC236}">
                    <a16:creationId xmlns:a16="http://schemas.microsoft.com/office/drawing/2014/main" id="{2ED71529-1D45-4043-BE1B-6D93A5350C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7162" y="4332968"/>
                <a:ext cx="3590150" cy="93044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HK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3">
                <a:extLst>
                  <a:ext uri="{FF2B5EF4-FFF2-40B4-BE49-F238E27FC236}">
                    <a16:creationId xmlns:a16="http://schemas.microsoft.com/office/drawing/2014/main" id="{B4753CF7-A6D3-4485-BC73-87851BAFE34F}"/>
                  </a:ext>
                </a:extLst>
              </p:cNvPr>
              <p:cNvSpPr txBox="1"/>
              <p:nvPr/>
            </p:nvSpPr>
            <p:spPr>
              <a:xfrm>
                <a:off x="5537162" y="5381760"/>
                <a:ext cx="2304157" cy="5544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HK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HK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HK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zh-HK" sz="200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HK" sz="20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HK" sz="2000" b="1" i="0" smtClean="0">
                                  <a:latin typeface="Cambria Math" panose="02040503050406030204" pitchFamily="18" charset="0"/>
                                </a:rPr>
                                <m:t>𝐪</m:t>
                              </m:r>
                            </m:sub>
                            <m:sup>
                              <m:r>
                                <a:rPr lang="en-US" altLang="zh-HK" sz="20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HK" sz="20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altLang="zh-HK" sz="20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e>
                      </m:d>
                      <m:r>
                        <a:rPr lang="en-US" altLang="zh-HK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zh-HK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HK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zh-HK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HK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altLang="zh-HK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sSub>
                        <m:sSubPr>
                          <m:ctrlPr>
                            <a:rPr lang="en-US" altLang="zh-HK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HK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sSubSup>
                            <m:sSubSupPr>
                              <m:ctrlPr>
                                <a:rPr lang="en-US" altLang="zh-HK" sz="200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HK" sz="20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HK" sz="2000" b="1" i="0" smtClean="0">
                                  <a:latin typeface="Cambria Math" panose="02040503050406030204" pitchFamily="18" charset="0"/>
                                </a:rPr>
                                <m:t>𝐪</m:t>
                              </m:r>
                            </m:sub>
                            <m:sup>
                              <m:r>
                                <a:rPr lang="en-US" altLang="zh-HK" sz="20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HK" sz="20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altLang="zh-HK" sz="20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sub>
                      </m:sSub>
                    </m:oMath>
                  </m:oMathPara>
                </a14:m>
                <a:endParaRPr lang="zh-HK" altLang="en-US" sz="2000" dirty="0"/>
              </a:p>
            </p:txBody>
          </p:sp>
        </mc:Choice>
        <mc:Fallback xmlns="">
          <p:sp>
            <p:nvSpPr>
              <p:cNvPr id="39" name="TextBox 33">
                <a:extLst>
                  <a:ext uri="{FF2B5EF4-FFF2-40B4-BE49-F238E27FC236}">
                    <a16:creationId xmlns:a16="http://schemas.microsoft.com/office/drawing/2014/main" id="{B4753CF7-A6D3-4485-BC73-87851BAFE3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7162" y="5381760"/>
                <a:ext cx="2304157" cy="55444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HK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字方塊 39">
                <a:extLst>
                  <a:ext uri="{FF2B5EF4-FFF2-40B4-BE49-F238E27FC236}">
                    <a16:creationId xmlns:a16="http://schemas.microsoft.com/office/drawing/2014/main" id="{15C2B08A-EEBF-4949-B811-8E26BB7200FD}"/>
                  </a:ext>
                </a:extLst>
              </p:cNvPr>
              <p:cNvSpPr txBox="1"/>
              <p:nvPr/>
            </p:nvSpPr>
            <p:spPr>
              <a:xfrm>
                <a:off x="4624766" y="6054551"/>
                <a:ext cx="4211730" cy="6360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HK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HK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HK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sSubSup>
                          <m:sSubSupPr>
                            <m:ctrlPr>
                              <a:rPr lang="en-US" altLang="zh-HK" sz="24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HK" sz="24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HK" sz="2400" b="1" i="0" smtClean="0">
                                <a:latin typeface="Cambria Math" panose="02040503050406030204" pitchFamily="18" charset="0"/>
                              </a:rPr>
                              <m:t>𝐪</m:t>
                            </m:r>
                          </m:sub>
                          <m:sup>
                            <m:r>
                              <a:rPr lang="en-US" altLang="zh-HK" sz="24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HK" sz="24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altLang="zh-HK" sz="24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sub>
                    </m:sSub>
                    <m:r>
                      <a:rPr lang="en-US" altLang="zh-HK" sz="22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HK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HK" sz="2200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𝐩</m:t>
                        </m:r>
                        <m:r>
                          <m:rPr>
                            <m:brk m:alnAt="7"/>
                          </m:rPr>
                          <a:rPr lang="en-US" altLang="zh-HK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sSubSup>
                          <m:sSubSupPr>
                            <m:ctrlPr>
                              <a:rPr lang="en-US" altLang="zh-HK" sz="22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HK" sz="22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HK" sz="2200" b="1">
                                <a:latin typeface="Cambria Math" panose="02040503050406030204" pitchFamily="18" charset="0"/>
                              </a:rPr>
                              <m:t>𝐪</m:t>
                            </m:r>
                          </m:sub>
                          <m:sup>
                            <m:r>
                              <a:rPr lang="en-US" altLang="zh-HK" sz="22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HK" sz="22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altLang="zh-HK" sz="22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sub>
                      <m:sup/>
                      <m:e>
                        <m:sSup>
                          <m:sSupPr>
                            <m:ctrlPr>
                              <a:rPr lang="en-US" altLang="zh-HK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HK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𝑑𝑖𝑠𝑡</m:t>
                            </m:r>
                            <m:r>
                              <a:rPr lang="en-US" altLang="zh-HK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HK" sz="2200" b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𝐪</m:t>
                            </m:r>
                            <m:r>
                              <a:rPr lang="en-US" altLang="zh-HK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HK" sz="2200" b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𝐩</m:t>
                            </m:r>
                            <m:r>
                              <a:rPr lang="en-US" altLang="zh-HK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altLang="zh-HK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zh-HK" alt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0" name="文字方塊 39">
                <a:extLst>
                  <a:ext uri="{FF2B5EF4-FFF2-40B4-BE49-F238E27FC236}">
                    <a16:creationId xmlns:a16="http://schemas.microsoft.com/office/drawing/2014/main" id="{15C2B08A-EEBF-4949-B811-8E26BB7200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4766" y="6054551"/>
                <a:ext cx="4211730" cy="636072"/>
              </a:xfrm>
              <a:prstGeom prst="rect">
                <a:avLst/>
              </a:prstGeom>
              <a:blipFill>
                <a:blip r:embed="rId7"/>
                <a:stretch>
                  <a:fillRect l="-1881" t="-81905" b="-99048"/>
                </a:stretch>
              </a:blipFill>
            </p:spPr>
            <p:txBody>
              <a:bodyPr/>
              <a:lstStyle/>
              <a:p>
                <a:r>
                  <a:rPr lang="zh-HK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18CE0BC5-9023-447F-84BD-E7973213BCCF}"/>
                  </a:ext>
                </a:extLst>
              </p:cNvPr>
              <p:cNvSpPr/>
              <p:nvPr/>
            </p:nvSpPr>
            <p:spPr>
              <a:xfrm>
                <a:off x="1543966" y="6337103"/>
                <a:ext cx="2524153" cy="50321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HK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Range query set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HK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HK" sz="20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HK" sz="2000" b="1">
                            <a:latin typeface="Cambria Math" panose="02040503050406030204" pitchFamily="18" charset="0"/>
                          </a:rPr>
                          <m:t>𝐪</m:t>
                        </m:r>
                      </m:sub>
                      <m:sup>
                        <m:r>
                          <a:rPr lang="en-US" altLang="zh-HK" sz="20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HK" sz="2000" i="1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altLang="zh-HK" sz="2000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endParaRPr lang="zh-HK" alt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18CE0BC5-9023-447F-84BD-E7973213BC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3966" y="6337103"/>
                <a:ext cx="2524153" cy="503215"/>
              </a:xfrm>
              <a:prstGeom prst="rect">
                <a:avLst/>
              </a:prstGeom>
              <a:blipFill>
                <a:blip r:embed="rId8"/>
                <a:stretch>
                  <a:fillRect l="-3140" t="-1220" b="-17073"/>
                </a:stretch>
              </a:blipFill>
            </p:spPr>
            <p:txBody>
              <a:bodyPr/>
              <a:lstStyle/>
              <a:p>
                <a:r>
                  <a:rPr lang="zh-HK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33">
                <a:extLst>
                  <a:ext uri="{FF2B5EF4-FFF2-40B4-BE49-F238E27FC236}">
                    <a16:creationId xmlns:a16="http://schemas.microsoft.com/office/drawing/2014/main" id="{ADC640E3-3C3E-4D29-B8AD-237531EF11FF}"/>
                  </a:ext>
                </a:extLst>
              </p:cNvPr>
              <p:cNvSpPr txBox="1"/>
              <p:nvPr/>
            </p:nvSpPr>
            <p:spPr>
              <a:xfrm>
                <a:off x="4749036" y="4528878"/>
                <a:ext cx="72891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HK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HK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</m:e>
                        <m:sub>
                          <m:r>
                            <a:rPr lang="en-US" altLang="zh-HK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d>
                        <m:dPr>
                          <m:ctrlPr>
                            <a:rPr lang="en-US" altLang="zh-HK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HK" sz="20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𝐪</m:t>
                          </m:r>
                        </m:e>
                      </m:d>
                    </m:oMath>
                  </m:oMathPara>
                </a14:m>
                <a:endParaRPr lang="zh-HK" altLang="en-US" sz="2000" dirty="0"/>
              </a:p>
            </p:txBody>
          </p:sp>
        </mc:Choice>
        <mc:Fallback xmlns="">
          <p:sp>
            <p:nvSpPr>
              <p:cNvPr id="42" name="TextBox 33">
                <a:extLst>
                  <a:ext uri="{FF2B5EF4-FFF2-40B4-BE49-F238E27FC236}">
                    <a16:creationId xmlns:a16="http://schemas.microsoft.com/office/drawing/2014/main" id="{ADC640E3-3C3E-4D29-B8AD-237531EF11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9036" y="4528878"/>
                <a:ext cx="728917" cy="307777"/>
              </a:xfrm>
              <a:prstGeom prst="rect">
                <a:avLst/>
              </a:prstGeom>
              <a:blipFill>
                <a:blip r:embed="rId9"/>
                <a:stretch>
                  <a:fillRect l="-7500" b="-26000"/>
                </a:stretch>
              </a:blipFill>
            </p:spPr>
            <p:txBody>
              <a:bodyPr/>
              <a:lstStyle/>
              <a:p>
                <a:r>
                  <a:rPr lang="zh-HK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CEDD077-CD0B-43D9-A997-3D2142052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0C135-18A3-4007-A5BA-492DBA26ECC2}" type="slidenum">
              <a:rPr lang="zh-HK" altLang="en-US" smtClean="0"/>
              <a:t>26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11676508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0FD2A53-BF62-4125-ADC5-6B5BCD82F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Computational Sharing</a:t>
            </a:r>
            <a:endParaRPr lang="zh-HK" altLang="en-US" dirty="0"/>
          </a:p>
        </p:txBody>
      </p:sp>
      <p:sp>
        <p:nvSpPr>
          <p:cNvPr id="4" name="Oval 187">
            <a:extLst>
              <a:ext uri="{FF2B5EF4-FFF2-40B4-BE49-F238E27FC236}">
                <a16:creationId xmlns:a16="http://schemas.microsoft.com/office/drawing/2014/main" id="{815A3E32-3B35-4896-84E6-636223A00771}"/>
              </a:ext>
            </a:extLst>
          </p:cNvPr>
          <p:cNvSpPr/>
          <p:nvPr/>
        </p:nvSpPr>
        <p:spPr>
          <a:xfrm>
            <a:off x="4393317" y="1690688"/>
            <a:ext cx="2707278" cy="2707278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5" name="Oval 187">
            <a:extLst>
              <a:ext uri="{FF2B5EF4-FFF2-40B4-BE49-F238E27FC236}">
                <a16:creationId xmlns:a16="http://schemas.microsoft.com/office/drawing/2014/main" id="{8C9FD0DA-7D42-484C-8763-8ED36028F8E7}"/>
              </a:ext>
            </a:extLst>
          </p:cNvPr>
          <p:cNvSpPr/>
          <p:nvPr/>
        </p:nvSpPr>
        <p:spPr>
          <a:xfrm>
            <a:off x="4933315" y="2229866"/>
            <a:ext cx="1628922" cy="1628922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6" name="Oval 187">
            <a:extLst>
              <a:ext uri="{FF2B5EF4-FFF2-40B4-BE49-F238E27FC236}">
                <a16:creationId xmlns:a16="http://schemas.microsoft.com/office/drawing/2014/main" id="{C32E88A2-9716-49D7-B978-916222467554}"/>
              </a:ext>
            </a:extLst>
          </p:cNvPr>
          <p:cNvSpPr/>
          <p:nvPr/>
        </p:nvSpPr>
        <p:spPr>
          <a:xfrm>
            <a:off x="5232430" y="2529801"/>
            <a:ext cx="1029052" cy="1029052"/>
          </a:xfrm>
          <a:prstGeom prst="ellipse">
            <a:avLst/>
          </a:prstGeom>
          <a:solidFill>
            <a:srgbClr val="92D050"/>
          </a:solidFill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>
              <a:solidFill>
                <a:srgbClr val="0000CC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內容版面配置區 2">
                <a:extLst>
                  <a:ext uri="{FF2B5EF4-FFF2-40B4-BE49-F238E27FC236}">
                    <a16:creationId xmlns:a16="http://schemas.microsoft.com/office/drawing/2014/main" id="{C8F45E53-CF42-46DC-B8A6-C8DF97C7684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07316" y="4561096"/>
                <a:ext cx="10515600" cy="2141707"/>
              </a:xfrm>
            </p:spPr>
            <p:txBody>
              <a:bodyPr>
                <a:normAutofit/>
              </a:bodyPr>
              <a:lstStyle/>
              <a:p>
                <a: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Suppose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HK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HK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HK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HK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≤</m:t>
                    </m:r>
                    <m:sSub>
                      <m:sSubPr>
                        <m:ctrlPr>
                          <a:rPr lang="en-US" altLang="zh-HK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HK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HK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HK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≤</m:t>
                    </m:r>
                    <m:r>
                      <a:rPr lang="en-US" altLang="zh-HK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…≤</m:t>
                    </m:r>
                    <m:sSub>
                      <m:sSubPr>
                        <m:ctrlPr>
                          <a:rPr lang="en-US" altLang="zh-HK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HK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HK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we can conclude that</a:t>
                </a:r>
                <a:b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endParaRPr lang="en-US" altLang="zh-HK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zh-HK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HK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HK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HK" b="1">
                            <a:latin typeface="Cambria Math" panose="02040503050406030204" pitchFamily="18" charset="0"/>
                          </a:rPr>
                          <m:t>𝐪</m:t>
                        </m:r>
                      </m:sub>
                      <m:sup>
                        <m:d>
                          <m:dPr>
                            <m:ctrlPr>
                              <a:rPr lang="en-US" altLang="zh-HK" b="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HK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HK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altLang="zh-HK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𝐿</m:t>
                                </m:r>
                              </m:sub>
                            </m:sSub>
                          </m:e>
                        </m:d>
                      </m:sup>
                    </m:sSubSup>
                  </m:oMath>
                </a14:m>
                <a: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can be shared for computing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HK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HK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ℱ</m:t>
                        </m:r>
                      </m:e>
                      <m:sub>
                        <m:r>
                          <a:rPr lang="en-US" altLang="zh-HK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sub>
                    </m:sSub>
                    <m:d>
                      <m:dPr>
                        <m:ctrlPr>
                          <a:rPr lang="en-US" altLang="zh-HK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HK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𝐪</m:t>
                        </m:r>
                      </m:e>
                    </m:d>
                  </m:oMath>
                </a14:m>
                <a: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with other bandwidths.</a:t>
                </a:r>
              </a:p>
            </p:txBody>
          </p:sp>
        </mc:Choice>
        <mc:Fallback xmlns="">
          <p:sp>
            <p:nvSpPr>
              <p:cNvPr id="7" name="內容版面配置區 2">
                <a:extLst>
                  <a:ext uri="{FF2B5EF4-FFF2-40B4-BE49-F238E27FC236}">
                    <a16:creationId xmlns:a16="http://schemas.microsoft.com/office/drawing/2014/main" id="{C8F45E53-CF42-46DC-B8A6-C8DF97C7684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07316" y="4561096"/>
                <a:ext cx="10515600" cy="2141707"/>
              </a:xfrm>
              <a:blipFill>
                <a:blip r:embed="rId2"/>
                <a:stretch>
                  <a:fillRect l="-1043" t="-4830"/>
                </a:stretch>
              </a:blipFill>
            </p:spPr>
            <p:txBody>
              <a:bodyPr/>
              <a:lstStyle/>
              <a:p>
                <a:r>
                  <a:rPr lang="zh-HK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Oval 193">
            <a:extLst>
              <a:ext uri="{FF2B5EF4-FFF2-40B4-BE49-F238E27FC236}">
                <a16:creationId xmlns:a16="http://schemas.microsoft.com/office/drawing/2014/main" id="{A7CEE035-9F79-4A1F-B52C-E76DB3036A09}"/>
              </a:ext>
            </a:extLst>
          </p:cNvPr>
          <p:cNvSpPr/>
          <p:nvPr/>
        </p:nvSpPr>
        <p:spPr>
          <a:xfrm flipH="1">
            <a:off x="5636832" y="2663323"/>
            <a:ext cx="96810" cy="968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9" name="Oval 197">
            <a:extLst>
              <a:ext uri="{FF2B5EF4-FFF2-40B4-BE49-F238E27FC236}">
                <a16:creationId xmlns:a16="http://schemas.microsoft.com/office/drawing/2014/main" id="{BF7AE7F0-81B6-4B79-922F-D0000C0ED5D7}"/>
              </a:ext>
            </a:extLst>
          </p:cNvPr>
          <p:cNvSpPr/>
          <p:nvPr/>
        </p:nvSpPr>
        <p:spPr>
          <a:xfrm flipH="1">
            <a:off x="5722223" y="2375550"/>
            <a:ext cx="96810" cy="968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0" name="Oval 209">
            <a:extLst>
              <a:ext uri="{FF2B5EF4-FFF2-40B4-BE49-F238E27FC236}">
                <a16:creationId xmlns:a16="http://schemas.microsoft.com/office/drawing/2014/main" id="{4A0B0081-69EE-4BC3-AE53-1795E60C631F}"/>
              </a:ext>
            </a:extLst>
          </p:cNvPr>
          <p:cNvSpPr/>
          <p:nvPr/>
        </p:nvSpPr>
        <p:spPr>
          <a:xfrm flipH="1">
            <a:off x="6254573" y="2006446"/>
            <a:ext cx="96810" cy="968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cxnSp>
        <p:nvCxnSpPr>
          <p:cNvPr id="11" name="Straight Connector 214">
            <a:extLst>
              <a:ext uri="{FF2B5EF4-FFF2-40B4-BE49-F238E27FC236}">
                <a16:creationId xmlns:a16="http://schemas.microsoft.com/office/drawing/2014/main" id="{58672FBA-FBDE-452C-B480-1920315100C9}"/>
              </a:ext>
            </a:extLst>
          </p:cNvPr>
          <p:cNvCxnSpPr>
            <a:cxnSpLocks/>
          </p:cNvCxnSpPr>
          <p:nvPr/>
        </p:nvCxnSpPr>
        <p:spPr>
          <a:xfrm flipH="1" flipV="1">
            <a:off x="4456455" y="2717634"/>
            <a:ext cx="1281069" cy="332459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218">
                <a:extLst>
                  <a:ext uri="{FF2B5EF4-FFF2-40B4-BE49-F238E27FC236}">
                    <a16:creationId xmlns:a16="http://schemas.microsoft.com/office/drawing/2014/main" id="{FBEDF872-8E68-41FC-A1BA-E49E34CC28C1}"/>
                  </a:ext>
                </a:extLst>
              </p:cNvPr>
              <p:cNvSpPr txBox="1"/>
              <p:nvPr/>
            </p:nvSpPr>
            <p:spPr>
              <a:xfrm rot="823024">
                <a:off x="4518691" y="2431793"/>
                <a:ext cx="25401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HK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HK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HK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zh-HK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" name="TextBox 218">
                <a:extLst>
                  <a:ext uri="{FF2B5EF4-FFF2-40B4-BE49-F238E27FC236}">
                    <a16:creationId xmlns:a16="http://schemas.microsoft.com/office/drawing/2014/main" id="{FBEDF872-8E68-41FC-A1BA-E49E34CC28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823024">
                <a:off x="4518691" y="2431793"/>
                <a:ext cx="254016" cy="369332"/>
              </a:xfrm>
              <a:prstGeom prst="rect">
                <a:avLst/>
              </a:prstGeom>
              <a:blipFill>
                <a:blip r:embed="rId3"/>
                <a:stretch>
                  <a:fillRect r="-16071" b="-5714"/>
                </a:stretch>
              </a:blipFill>
            </p:spPr>
            <p:txBody>
              <a:bodyPr/>
              <a:lstStyle/>
              <a:p>
                <a:r>
                  <a:rPr lang="zh-HK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Connector 214">
            <a:extLst>
              <a:ext uri="{FF2B5EF4-FFF2-40B4-BE49-F238E27FC236}">
                <a16:creationId xmlns:a16="http://schemas.microsoft.com/office/drawing/2014/main" id="{718D2778-51EC-4EE5-903E-918FC544FD39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5383131" y="3054142"/>
            <a:ext cx="363826" cy="35401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218">
                <a:extLst>
                  <a:ext uri="{FF2B5EF4-FFF2-40B4-BE49-F238E27FC236}">
                    <a16:creationId xmlns:a16="http://schemas.microsoft.com/office/drawing/2014/main" id="{F217B2B2-13D7-4D80-B4F6-57F3AB878658}"/>
                  </a:ext>
                </a:extLst>
              </p:cNvPr>
              <p:cNvSpPr txBox="1"/>
              <p:nvPr/>
            </p:nvSpPr>
            <p:spPr>
              <a:xfrm rot="18893975">
                <a:off x="5207787" y="2936057"/>
                <a:ext cx="44351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HK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HK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HK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HK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TextBox 218">
                <a:extLst>
                  <a:ext uri="{FF2B5EF4-FFF2-40B4-BE49-F238E27FC236}">
                    <a16:creationId xmlns:a16="http://schemas.microsoft.com/office/drawing/2014/main" id="{F217B2B2-13D7-4D80-B4F6-57F3AB8786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893975">
                <a:off x="5207787" y="2936057"/>
                <a:ext cx="443514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HK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Connector 214">
            <a:extLst>
              <a:ext uri="{FF2B5EF4-FFF2-40B4-BE49-F238E27FC236}">
                <a16:creationId xmlns:a16="http://schemas.microsoft.com/office/drawing/2014/main" id="{91630821-14A9-4924-9B3F-835050BAEE37}"/>
              </a:ext>
            </a:extLst>
          </p:cNvPr>
          <p:cNvCxnSpPr>
            <a:cxnSpLocks/>
          </p:cNvCxnSpPr>
          <p:nvPr/>
        </p:nvCxnSpPr>
        <p:spPr>
          <a:xfrm flipH="1">
            <a:off x="5731601" y="2754207"/>
            <a:ext cx="791856" cy="300527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217">
            <a:extLst>
              <a:ext uri="{FF2B5EF4-FFF2-40B4-BE49-F238E27FC236}">
                <a16:creationId xmlns:a16="http://schemas.microsoft.com/office/drawing/2014/main" id="{26DFE1A9-0E43-4861-8C03-29FB1B2AAB3A}"/>
              </a:ext>
            </a:extLst>
          </p:cNvPr>
          <p:cNvSpPr/>
          <p:nvPr/>
        </p:nvSpPr>
        <p:spPr>
          <a:xfrm>
            <a:off x="5688718" y="2990156"/>
            <a:ext cx="116476" cy="108342"/>
          </a:xfrm>
          <a:prstGeom prst="rect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7" name="TextBox 1">
            <a:extLst>
              <a:ext uri="{FF2B5EF4-FFF2-40B4-BE49-F238E27FC236}">
                <a16:creationId xmlns:a16="http://schemas.microsoft.com/office/drawing/2014/main" id="{8B7DADCF-A024-4104-84BD-3E65D1DE8BFC}"/>
              </a:ext>
            </a:extLst>
          </p:cNvPr>
          <p:cNvSpPr txBox="1"/>
          <p:nvPr/>
        </p:nvSpPr>
        <p:spPr>
          <a:xfrm>
            <a:off x="5598603" y="299015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endParaRPr lang="zh-HK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218">
                <a:extLst>
                  <a:ext uri="{FF2B5EF4-FFF2-40B4-BE49-F238E27FC236}">
                    <a16:creationId xmlns:a16="http://schemas.microsoft.com/office/drawing/2014/main" id="{5F6DD8B0-80B8-4339-B9C7-3C09F5E65403}"/>
                  </a:ext>
                </a:extLst>
              </p:cNvPr>
              <p:cNvSpPr txBox="1"/>
              <p:nvPr/>
            </p:nvSpPr>
            <p:spPr>
              <a:xfrm rot="20347018">
                <a:off x="6082850" y="2487075"/>
                <a:ext cx="44351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HK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HK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HK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HK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8" name="TextBox 218">
                <a:extLst>
                  <a:ext uri="{FF2B5EF4-FFF2-40B4-BE49-F238E27FC236}">
                    <a16:creationId xmlns:a16="http://schemas.microsoft.com/office/drawing/2014/main" id="{5F6DD8B0-80B8-4339-B9C7-3C09F5E654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347018">
                <a:off x="6082850" y="2487075"/>
                <a:ext cx="443514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HK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文字方塊 18">
            <a:extLst>
              <a:ext uri="{FF2B5EF4-FFF2-40B4-BE49-F238E27FC236}">
                <a16:creationId xmlns:a16="http://schemas.microsoft.com/office/drawing/2014/main" id="{F8FC4F66-195B-4282-8428-AEF628FBB61A}"/>
              </a:ext>
            </a:extLst>
          </p:cNvPr>
          <p:cNvSpPr txBox="1"/>
          <p:nvPr/>
        </p:nvSpPr>
        <p:spPr>
          <a:xfrm rot="19242007">
            <a:off x="6223652" y="1958918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lang="zh-HK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8F6B3401-CD5C-4035-BCE6-0E29C781C260}"/>
              </a:ext>
            </a:extLst>
          </p:cNvPr>
          <p:cNvSpPr txBox="1"/>
          <p:nvPr/>
        </p:nvSpPr>
        <p:spPr>
          <a:xfrm rot="19242007">
            <a:off x="4582500" y="3385668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lang="zh-HK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8E5DBCBA-B58D-46FB-861B-CA3CD3D0EFAE}"/>
              </a:ext>
            </a:extLst>
          </p:cNvPr>
          <p:cNvSpPr txBox="1"/>
          <p:nvPr/>
        </p:nvSpPr>
        <p:spPr>
          <a:xfrm rot="2625991">
            <a:off x="6380552" y="3428868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lang="zh-HK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18D2E40A-3261-4EBE-BD30-F651F8BF772F}"/>
              </a:ext>
            </a:extLst>
          </p:cNvPr>
          <p:cNvSpPr txBox="1"/>
          <p:nvPr/>
        </p:nvSpPr>
        <p:spPr>
          <a:xfrm rot="2625991">
            <a:off x="4737016" y="1991608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lang="zh-HK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Oval 193">
            <a:extLst>
              <a:ext uri="{FF2B5EF4-FFF2-40B4-BE49-F238E27FC236}">
                <a16:creationId xmlns:a16="http://schemas.microsoft.com/office/drawing/2014/main" id="{3ACAA451-96AE-495E-9BB2-8B14D7A4F1F8}"/>
              </a:ext>
            </a:extLst>
          </p:cNvPr>
          <p:cNvSpPr/>
          <p:nvPr/>
        </p:nvSpPr>
        <p:spPr>
          <a:xfrm flipH="1">
            <a:off x="5789232" y="2815723"/>
            <a:ext cx="96810" cy="968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4" name="Oval 193">
            <a:extLst>
              <a:ext uri="{FF2B5EF4-FFF2-40B4-BE49-F238E27FC236}">
                <a16:creationId xmlns:a16="http://schemas.microsoft.com/office/drawing/2014/main" id="{D0466BC3-11A2-4DD0-841B-719387821917}"/>
              </a:ext>
            </a:extLst>
          </p:cNvPr>
          <p:cNvSpPr/>
          <p:nvPr/>
        </p:nvSpPr>
        <p:spPr>
          <a:xfrm flipH="1">
            <a:off x="5901153" y="3257859"/>
            <a:ext cx="96810" cy="968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5" name="Oval 193">
            <a:extLst>
              <a:ext uri="{FF2B5EF4-FFF2-40B4-BE49-F238E27FC236}">
                <a16:creationId xmlns:a16="http://schemas.microsoft.com/office/drawing/2014/main" id="{F0521731-38CC-48FA-B625-BDDB2078713B}"/>
              </a:ext>
            </a:extLst>
          </p:cNvPr>
          <p:cNvSpPr/>
          <p:nvPr/>
        </p:nvSpPr>
        <p:spPr>
          <a:xfrm flipH="1">
            <a:off x="6211661" y="3376447"/>
            <a:ext cx="96810" cy="968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6" name="Oval 193">
            <a:extLst>
              <a:ext uri="{FF2B5EF4-FFF2-40B4-BE49-F238E27FC236}">
                <a16:creationId xmlns:a16="http://schemas.microsoft.com/office/drawing/2014/main" id="{7DA3B59C-F24B-4515-B248-1B3F8E9D3A50}"/>
              </a:ext>
            </a:extLst>
          </p:cNvPr>
          <p:cNvSpPr/>
          <p:nvPr/>
        </p:nvSpPr>
        <p:spPr>
          <a:xfrm flipH="1">
            <a:off x="5668478" y="3710491"/>
            <a:ext cx="96810" cy="968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7" name="Oval 193">
            <a:extLst>
              <a:ext uri="{FF2B5EF4-FFF2-40B4-BE49-F238E27FC236}">
                <a16:creationId xmlns:a16="http://schemas.microsoft.com/office/drawing/2014/main" id="{9E54F709-E109-4924-BA49-0910ADB56438}"/>
              </a:ext>
            </a:extLst>
          </p:cNvPr>
          <p:cNvSpPr/>
          <p:nvPr/>
        </p:nvSpPr>
        <p:spPr>
          <a:xfrm flipH="1">
            <a:off x="5177204" y="3435435"/>
            <a:ext cx="96810" cy="968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8" name="Oval 193">
            <a:extLst>
              <a:ext uri="{FF2B5EF4-FFF2-40B4-BE49-F238E27FC236}">
                <a16:creationId xmlns:a16="http://schemas.microsoft.com/office/drawing/2014/main" id="{BAB58600-4B18-4B2F-B42E-B754BD793BD8}"/>
              </a:ext>
            </a:extLst>
          </p:cNvPr>
          <p:cNvSpPr/>
          <p:nvPr/>
        </p:nvSpPr>
        <p:spPr>
          <a:xfrm flipH="1">
            <a:off x="5177204" y="2621756"/>
            <a:ext cx="96810" cy="968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9" name="Oval 193">
            <a:extLst>
              <a:ext uri="{FF2B5EF4-FFF2-40B4-BE49-F238E27FC236}">
                <a16:creationId xmlns:a16="http://schemas.microsoft.com/office/drawing/2014/main" id="{F1E90437-AE55-451B-A6D7-9CDD102064E6}"/>
              </a:ext>
            </a:extLst>
          </p:cNvPr>
          <p:cNvSpPr/>
          <p:nvPr/>
        </p:nvSpPr>
        <p:spPr>
          <a:xfrm flipH="1">
            <a:off x="5428243" y="2354298"/>
            <a:ext cx="96810" cy="968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0" name="Oval 193">
            <a:extLst>
              <a:ext uri="{FF2B5EF4-FFF2-40B4-BE49-F238E27FC236}">
                <a16:creationId xmlns:a16="http://schemas.microsoft.com/office/drawing/2014/main" id="{AA4C2126-FD54-4A27-979C-55F1C0C44DA9}"/>
              </a:ext>
            </a:extLst>
          </p:cNvPr>
          <p:cNvSpPr/>
          <p:nvPr/>
        </p:nvSpPr>
        <p:spPr>
          <a:xfrm flipH="1">
            <a:off x="6025603" y="3581289"/>
            <a:ext cx="96810" cy="968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1" name="Oval 193">
            <a:extLst>
              <a:ext uri="{FF2B5EF4-FFF2-40B4-BE49-F238E27FC236}">
                <a16:creationId xmlns:a16="http://schemas.microsoft.com/office/drawing/2014/main" id="{CEA27C3B-EEA4-4BC5-87C0-1BCF0ACCB3E6}"/>
              </a:ext>
            </a:extLst>
          </p:cNvPr>
          <p:cNvSpPr/>
          <p:nvPr/>
        </p:nvSpPr>
        <p:spPr>
          <a:xfrm flipH="1">
            <a:off x="6150364" y="3991915"/>
            <a:ext cx="96810" cy="968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2" name="Oval 193">
            <a:extLst>
              <a:ext uri="{FF2B5EF4-FFF2-40B4-BE49-F238E27FC236}">
                <a16:creationId xmlns:a16="http://schemas.microsoft.com/office/drawing/2014/main" id="{753A5A42-28BE-46B9-9FAA-A1D8EF6C618E}"/>
              </a:ext>
            </a:extLst>
          </p:cNvPr>
          <p:cNvSpPr/>
          <p:nvPr/>
        </p:nvSpPr>
        <p:spPr>
          <a:xfrm flipH="1">
            <a:off x="6664209" y="3387485"/>
            <a:ext cx="96810" cy="968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3" name="Oval 193">
            <a:extLst>
              <a:ext uri="{FF2B5EF4-FFF2-40B4-BE49-F238E27FC236}">
                <a16:creationId xmlns:a16="http://schemas.microsoft.com/office/drawing/2014/main" id="{C08D03F0-5BA8-4303-B2D2-1DB0DB0DD724}"/>
              </a:ext>
            </a:extLst>
          </p:cNvPr>
          <p:cNvSpPr/>
          <p:nvPr/>
        </p:nvSpPr>
        <p:spPr>
          <a:xfrm flipH="1">
            <a:off x="6807898" y="2626283"/>
            <a:ext cx="96810" cy="968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4" name="Oval 209">
            <a:extLst>
              <a:ext uri="{FF2B5EF4-FFF2-40B4-BE49-F238E27FC236}">
                <a16:creationId xmlns:a16="http://schemas.microsoft.com/office/drawing/2014/main" id="{85B62070-5A16-4861-8DA8-CC61914007B3}"/>
              </a:ext>
            </a:extLst>
          </p:cNvPr>
          <p:cNvSpPr/>
          <p:nvPr/>
        </p:nvSpPr>
        <p:spPr>
          <a:xfrm flipH="1">
            <a:off x="6127529" y="2159284"/>
            <a:ext cx="96810" cy="968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5" name="Oval 209">
            <a:extLst>
              <a:ext uri="{FF2B5EF4-FFF2-40B4-BE49-F238E27FC236}">
                <a16:creationId xmlns:a16="http://schemas.microsoft.com/office/drawing/2014/main" id="{934E1725-0E37-4037-ACC1-C8A8F447DB9C}"/>
              </a:ext>
            </a:extLst>
          </p:cNvPr>
          <p:cNvSpPr/>
          <p:nvPr/>
        </p:nvSpPr>
        <p:spPr>
          <a:xfrm flipH="1">
            <a:off x="5718506" y="2052343"/>
            <a:ext cx="96810" cy="968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6" name="Oval 209">
            <a:extLst>
              <a:ext uri="{FF2B5EF4-FFF2-40B4-BE49-F238E27FC236}">
                <a16:creationId xmlns:a16="http://schemas.microsoft.com/office/drawing/2014/main" id="{3219F8A2-F654-428A-A4CE-B89984EB8185}"/>
              </a:ext>
            </a:extLst>
          </p:cNvPr>
          <p:cNvSpPr/>
          <p:nvPr/>
        </p:nvSpPr>
        <p:spPr>
          <a:xfrm flipH="1">
            <a:off x="4627500" y="3083253"/>
            <a:ext cx="96810" cy="968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7" name="Oval 209">
            <a:extLst>
              <a:ext uri="{FF2B5EF4-FFF2-40B4-BE49-F238E27FC236}">
                <a16:creationId xmlns:a16="http://schemas.microsoft.com/office/drawing/2014/main" id="{A8C17E3D-C959-43B0-8CB7-5CF86091D64B}"/>
              </a:ext>
            </a:extLst>
          </p:cNvPr>
          <p:cNvSpPr/>
          <p:nvPr/>
        </p:nvSpPr>
        <p:spPr>
          <a:xfrm flipH="1">
            <a:off x="4771796" y="3286045"/>
            <a:ext cx="96810" cy="968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8" name="Oval 209">
            <a:extLst>
              <a:ext uri="{FF2B5EF4-FFF2-40B4-BE49-F238E27FC236}">
                <a16:creationId xmlns:a16="http://schemas.microsoft.com/office/drawing/2014/main" id="{0B241926-E7E1-40E4-A113-C6B4BB7B5DD5}"/>
              </a:ext>
            </a:extLst>
          </p:cNvPr>
          <p:cNvSpPr/>
          <p:nvPr/>
        </p:nvSpPr>
        <p:spPr>
          <a:xfrm flipH="1">
            <a:off x="5118124" y="3849410"/>
            <a:ext cx="96810" cy="968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9" name="Oval 209">
            <a:extLst>
              <a:ext uri="{FF2B5EF4-FFF2-40B4-BE49-F238E27FC236}">
                <a16:creationId xmlns:a16="http://schemas.microsoft.com/office/drawing/2014/main" id="{9B8A734F-D12E-4F91-A20F-BE89214CDD31}"/>
              </a:ext>
            </a:extLst>
          </p:cNvPr>
          <p:cNvSpPr/>
          <p:nvPr/>
        </p:nvSpPr>
        <p:spPr>
          <a:xfrm flipH="1">
            <a:off x="5520153" y="4094737"/>
            <a:ext cx="96810" cy="968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40" name="Oval 209">
            <a:extLst>
              <a:ext uri="{FF2B5EF4-FFF2-40B4-BE49-F238E27FC236}">
                <a16:creationId xmlns:a16="http://schemas.microsoft.com/office/drawing/2014/main" id="{40BB5722-B55C-44EF-90E6-BB4994750CE3}"/>
              </a:ext>
            </a:extLst>
          </p:cNvPr>
          <p:cNvSpPr/>
          <p:nvPr/>
        </p:nvSpPr>
        <p:spPr>
          <a:xfrm flipH="1">
            <a:off x="5142205" y="2066734"/>
            <a:ext cx="96810" cy="968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41" name="Oval 209">
            <a:extLst>
              <a:ext uri="{FF2B5EF4-FFF2-40B4-BE49-F238E27FC236}">
                <a16:creationId xmlns:a16="http://schemas.microsoft.com/office/drawing/2014/main" id="{E9CC4282-6490-4673-8D3B-CEB7229B7D62}"/>
              </a:ext>
            </a:extLst>
          </p:cNvPr>
          <p:cNvSpPr/>
          <p:nvPr/>
        </p:nvSpPr>
        <p:spPr>
          <a:xfrm flipH="1">
            <a:off x="5455534" y="1816333"/>
            <a:ext cx="96810" cy="968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42" name="Oval 209">
            <a:extLst>
              <a:ext uri="{FF2B5EF4-FFF2-40B4-BE49-F238E27FC236}">
                <a16:creationId xmlns:a16="http://schemas.microsoft.com/office/drawing/2014/main" id="{77023BCE-FD37-4E0D-80C1-9EEBADEF1623}"/>
              </a:ext>
            </a:extLst>
          </p:cNvPr>
          <p:cNvSpPr/>
          <p:nvPr/>
        </p:nvSpPr>
        <p:spPr>
          <a:xfrm flipH="1">
            <a:off x="6682678" y="3054142"/>
            <a:ext cx="96810" cy="968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43" name="Oval 209">
            <a:extLst>
              <a:ext uri="{FF2B5EF4-FFF2-40B4-BE49-F238E27FC236}">
                <a16:creationId xmlns:a16="http://schemas.microsoft.com/office/drawing/2014/main" id="{3805D435-D865-4676-9440-379D10685CB0}"/>
              </a:ext>
            </a:extLst>
          </p:cNvPr>
          <p:cNvSpPr/>
          <p:nvPr/>
        </p:nvSpPr>
        <p:spPr>
          <a:xfrm flipH="1">
            <a:off x="6634273" y="2767318"/>
            <a:ext cx="96810" cy="968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44" name="Oval 209">
            <a:extLst>
              <a:ext uri="{FF2B5EF4-FFF2-40B4-BE49-F238E27FC236}">
                <a16:creationId xmlns:a16="http://schemas.microsoft.com/office/drawing/2014/main" id="{F47BDBD8-0A6F-4618-A498-60692D95FEAD}"/>
              </a:ext>
            </a:extLst>
          </p:cNvPr>
          <p:cNvSpPr/>
          <p:nvPr/>
        </p:nvSpPr>
        <p:spPr>
          <a:xfrm flipH="1">
            <a:off x="6904708" y="2934585"/>
            <a:ext cx="96810" cy="968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矩形 44">
                <a:extLst>
                  <a:ext uri="{FF2B5EF4-FFF2-40B4-BE49-F238E27FC236}">
                    <a16:creationId xmlns:a16="http://schemas.microsoft.com/office/drawing/2014/main" id="{73CBDD36-6DE9-4806-AE31-E9369347F499}"/>
                  </a:ext>
                </a:extLst>
              </p:cNvPr>
              <p:cNvSpPr/>
              <p:nvPr/>
            </p:nvSpPr>
            <p:spPr>
              <a:xfrm>
                <a:off x="3553563" y="5049305"/>
                <a:ext cx="4263347" cy="6742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HK" sz="28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HK" sz="28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HK" sz="2800" b="1">
                              <a:latin typeface="Cambria Math" panose="02040503050406030204" pitchFamily="18" charset="0"/>
                            </a:rPr>
                            <m:t>𝐪</m:t>
                          </m:r>
                        </m:sub>
                        <m:sup>
                          <m:r>
                            <a:rPr lang="en-US" altLang="zh-HK" sz="28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HK" sz="28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HK" sz="28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HK" sz="28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HK" sz="280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altLang="zh-HK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⊆</m:t>
                      </m:r>
                      <m:sSubSup>
                        <m:sSubSupPr>
                          <m:ctrlPr>
                            <a:rPr lang="en-US" altLang="zh-HK" sz="28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HK" sz="28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HK" sz="2800" b="1">
                              <a:latin typeface="Cambria Math" panose="02040503050406030204" pitchFamily="18" charset="0"/>
                            </a:rPr>
                            <m:t>𝐪</m:t>
                          </m:r>
                        </m:sub>
                        <m:sup>
                          <m:d>
                            <m:dPr>
                              <m:ctrlPr>
                                <a:rPr lang="en-US" altLang="zh-HK" sz="2800" b="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HK" sz="28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HK" sz="28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zh-HK" sz="28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sup>
                      </m:sSubSup>
                      <m:r>
                        <a:rPr lang="en-US" altLang="zh-HK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⊆</m:t>
                      </m:r>
                      <m:r>
                        <a:rPr lang="en-US" altLang="zh-HK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…</m:t>
                      </m:r>
                      <m:r>
                        <a:rPr lang="en-US" altLang="zh-HK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⊆</m:t>
                      </m:r>
                      <m:sSubSup>
                        <m:sSubSupPr>
                          <m:ctrlPr>
                            <a:rPr lang="en-US" altLang="zh-HK" sz="28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HK" sz="28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HK" sz="2800" b="1">
                              <a:latin typeface="Cambria Math" panose="02040503050406030204" pitchFamily="18" charset="0"/>
                            </a:rPr>
                            <m:t>𝐪</m:t>
                          </m:r>
                        </m:sub>
                        <m:sup>
                          <m:d>
                            <m:dPr>
                              <m:ctrlPr>
                                <a:rPr lang="en-US" altLang="zh-HK" sz="2800" b="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HK" sz="28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HK" sz="28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zh-HK" sz="28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𝐿</m:t>
                                  </m:r>
                                </m:sub>
                              </m:sSub>
                            </m:e>
                          </m:d>
                        </m:sup>
                      </m:sSubSup>
                    </m:oMath>
                  </m:oMathPara>
                </a14:m>
                <a:endParaRPr lang="zh-HK" altLang="en-US" sz="2800" dirty="0"/>
              </a:p>
            </p:txBody>
          </p:sp>
        </mc:Choice>
        <mc:Fallback xmlns="">
          <p:sp>
            <p:nvSpPr>
              <p:cNvPr id="45" name="矩形 44">
                <a:extLst>
                  <a:ext uri="{FF2B5EF4-FFF2-40B4-BE49-F238E27FC236}">
                    <a16:creationId xmlns:a16="http://schemas.microsoft.com/office/drawing/2014/main" id="{73CBDD36-6DE9-4806-AE31-E9369347F4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3563" y="5049305"/>
                <a:ext cx="4263347" cy="67422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HK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9E1CEA77-28CD-43B1-8531-26A1AF3BF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0C135-18A3-4007-A5BA-492DBA26ECC2}" type="slidenum">
              <a:rPr lang="zh-HK" altLang="en-US" smtClean="0"/>
              <a:t>27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23172887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5FEDC7F-D58C-4A71-A561-586081B4AA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Advantages and Disadvantages of </a:t>
            </a:r>
            <a:b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Computational Sharing</a:t>
            </a:r>
            <a:endParaRPr lang="zh-HK" altLang="en-US" dirty="0"/>
          </a:p>
        </p:txBody>
      </p:sp>
      <p:sp>
        <p:nvSpPr>
          <p:cNvPr id="4" name="內容版面配置區 2">
            <a:extLst>
              <a:ext uri="{FF2B5EF4-FFF2-40B4-BE49-F238E27FC236}">
                <a16:creationId xmlns:a16="http://schemas.microsoft.com/office/drawing/2014/main" id="{62B9D42F-54E0-4759-9198-5CF380A03A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84495"/>
          </a:xfrm>
        </p:spPr>
        <p:txBody>
          <a:bodyPr/>
          <a:lstStyle/>
          <a:p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Advantages </a:t>
            </a:r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</a:t>
            </a:r>
          </a:p>
          <a:p>
            <a:pPr lvl="1"/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Can achieve the exact solution for generating multiple KDVs.</a:t>
            </a:r>
          </a:p>
          <a:p>
            <a:pPr lvl="1"/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Can reduce the worst-case time complexity for generating multiple KDVs.</a:t>
            </a:r>
            <a:endParaRPr lang="en-US" altLang="zh-H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achieve better practical efficiency</a:t>
            </a:r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for generating multiple KDVs</a:t>
            </a:r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1"/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combine with data sampling methods </a:t>
            </a:r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for generating multiple KDVs</a:t>
            </a:r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endParaRPr lang="en-US" altLang="zh-H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Disadvantages </a:t>
            </a:r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</a:t>
            </a:r>
            <a:endParaRPr lang="en-US" altLang="zh-H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Cannot support all kernel functions (e.g., cannot support Gaussian kernel).</a:t>
            </a:r>
          </a:p>
          <a:p>
            <a:pPr lvl="1"/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Cannot achieve optimal worst-case time complexity.</a:t>
            </a:r>
          </a:p>
          <a:p>
            <a:pPr lvl="1"/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Cannot reduce the worst-case time complexity for generating a single KDV.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D534C51B-0AC0-4911-9539-83C88A2C75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0C135-18A3-4007-A5BA-492DBA26ECC2}" type="slidenum">
              <a:rPr lang="zh-HK" altLang="en-US" smtClean="0"/>
              <a:t>28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34770105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E360A53-6CD7-4B77-95D8-D917E7869E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5036"/>
            <a:ext cx="10515600" cy="1325563"/>
          </a:xfrm>
        </p:spPr>
        <p:txBody>
          <a:bodyPr/>
          <a:lstStyle/>
          <a:p>
            <a:pPr algn="ctr"/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Computational Geometry</a:t>
            </a:r>
            <a:endParaRPr lang="zh-HK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內容版面配置區 2">
                <a:extLst>
                  <a:ext uri="{FF2B5EF4-FFF2-40B4-BE49-F238E27FC236}">
                    <a16:creationId xmlns:a16="http://schemas.microsoft.com/office/drawing/2014/main" id="{398F81C0-C5AB-481A-A500-8625C062088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09850" y="1662605"/>
                <a:ext cx="10515600" cy="4351338"/>
              </a:xfrm>
            </p:spPr>
            <p:txBody>
              <a:bodyPr/>
              <a:lstStyle/>
              <a:p>
                <a: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Consider the kernel density function (with </a:t>
                </a:r>
                <a:r>
                  <a:rPr lang="en-US" altLang="zh-HK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Epanechnikov</a:t>
                </a:r>
                <a: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kernel).</a:t>
                </a:r>
              </a:p>
              <a:p>
                <a:endParaRPr lang="en-US" altLang="zh-HK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zh-HK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zh-HK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Kernel density function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HK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HK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ℱ</m:t>
                        </m:r>
                      </m:e>
                      <m:sub>
                        <m:r>
                          <a:rPr lang="en-US" altLang="zh-HK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sub>
                    </m:sSub>
                    <m:d>
                      <m:dPr>
                        <m:ctrlPr>
                          <a:rPr lang="en-US" altLang="zh-HK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HK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𝐪</m:t>
                        </m:r>
                      </m:e>
                    </m:d>
                  </m:oMath>
                </a14:m>
                <a:r>
                  <a:rPr lang="zh-HK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can be decomposed as follows.</a:t>
                </a:r>
                <a:endParaRPr lang="zh-HK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內容版面配置區 2">
                <a:extLst>
                  <a:ext uri="{FF2B5EF4-FFF2-40B4-BE49-F238E27FC236}">
                    <a16:creationId xmlns:a16="http://schemas.microsoft.com/office/drawing/2014/main" id="{398F81C0-C5AB-481A-A500-8625C06208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09850" y="1662605"/>
                <a:ext cx="10515600" cy="4351338"/>
              </a:xfrm>
              <a:blipFill>
                <a:blip r:embed="rId2"/>
                <a:stretch>
                  <a:fillRect l="-1043" t="-2521"/>
                </a:stretch>
              </a:blipFill>
            </p:spPr>
            <p:txBody>
              <a:bodyPr/>
              <a:lstStyle/>
              <a:p>
                <a:r>
                  <a:rPr lang="zh-HK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33">
                <a:extLst>
                  <a:ext uri="{FF2B5EF4-FFF2-40B4-BE49-F238E27FC236}">
                    <a16:creationId xmlns:a16="http://schemas.microsoft.com/office/drawing/2014/main" id="{7929AD41-FCDC-41FD-96EE-BCFA595E3BA7}"/>
                  </a:ext>
                </a:extLst>
              </p:cNvPr>
              <p:cNvSpPr txBox="1"/>
              <p:nvPr/>
            </p:nvSpPr>
            <p:spPr>
              <a:xfrm>
                <a:off x="2322100" y="2229035"/>
                <a:ext cx="3952556" cy="9825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HK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HK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</m:e>
                        <m:sub>
                          <m:r>
                            <a:rPr lang="en-US" altLang="zh-HK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d>
                        <m:dPr>
                          <m:ctrlPr>
                            <a:rPr lang="en-US" altLang="zh-HK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HK" sz="20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𝐪</m:t>
                          </m:r>
                        </m:e>
                      </m:d>
                      <m:r>
                        <a:rPr lang="en-US" altLang="zh-HK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HK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HK" sz="20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𝐩</m:t>
                          </m:r>
                          <m:r>
                            <m:rPr>
                              <m:brk m:alnAt="7"/>
                            </m:rPr>
                            <a:rPr lang="en-US" altLang="zh-HK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altLang="zh-HK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sub>
                        <m:sup/>
                        <m:e>
                          <m:r>
                            <a:rPr lang="en-US" altLang="zh-HK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</m:nary>
                      <m:r>
                        <a:rPr lang="en-US" altLang="zh-HK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HK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HK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HK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1−</m:t>
                                </m:r>
                                <m:f>
                                  <m:fPr>
                                    <m:ctrlPr>
                                      <a:rPr lang="en-US" altLang="zh-HK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HK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en-US" altLang="zh-HK" sz="20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HK" sz="20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  <m:sup>
                                        <m:r>
                                          <a:rPr lang="en-US" altLang="zh-HK" sz="20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  <m:sSup>
                                  <m:sSupPr>
                                    <m:ctrlPr>
                                      <a:rPr lang="en-US" altLang="zh-HK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HK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𝑑𝑖𝑠𝑡</m:t>
                                    </m:r>
                                    <m:r>
                                      <a:rPr lang="en-US" altLang="zh-HK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altLang="zh-HK" sz="2000" b="1" i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𝐪</m:t>
                                    </m:r>
                                    <m:r>
                                      <a:rPr lang="en-US" altLang="zh-HK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HK" sz="2000" b="1" i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𝐩</m:t>
                                    </m:r>
                                    <m:r>
                                      <a:rPr lang="en-US" altLang="zh-HK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  <m:sup>
                                    <m:r>
                                      <a:rPr lang="en-US" altLang="zh-HK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en-US" altLang="zh-HK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HK" altLang="en-US" sz="2000" dirty="0"/>
              </a:p>
            </p:txBody>
          </p:sp>
        </mc:Choice>
        <mc:Fallback xmlns="">
          <p:sp>
            <p:nvSpPr>
              <p:cNvPr id="5" name="TextBox 33">
                <a:extLst>
                  <a:ext uri="{FF2B5EF4-FFF2-40B4-BE49-F238E27FC236}">
                    <a16:creationId xmlns:a16="http://schemas.microsoft.com/office/drawing/2014/main" id="{7929AD41-FCDC-41FD-96EE-BCFA595E3B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2100" y="2229035"/>
                <a:ext cx="3952556" cy="9825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HK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6CDDAB4C-921F-4EDD-8A4D-6636224E9FDB}"/>
                  </a:ext>
                </a:extLst>
              </p:cNvPr>
              <p:cNvSpPr txBox="1"/>
              <p:nvPr/>
            </p:nvSpPr>
            <p:spPr>
              <a:xfrm>
                <a:off x="6415042" y="2375557"/>
                <a:ext cx="2225802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HK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altLang="zh-HK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𝑑𝑖𝑠𝑡</m:t>
                    </m:r>
                    <m:d>
                      <m:dPr>
                        <m:ctrlPr>
                          <a:rPr lang="en-US" altLang="zh-HK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HK" sz="2200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𝐪</m:t>
                        </m:r>
                        <m:r>
                          <a:rPr lang="en-US" altLang="zh-HK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zh-HK" sz="2200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𝐩</m:t>
                        </m:r>
                      </m:e>
                    </m:d>
                    <m:r>
                      <a:rPr lang="en-US" altLang="zh-HK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zh-HK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altLang="zh-HK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zh-HK" alt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6CDDAB4C-921F-4EDD-8A4D-6636224E9F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5042" y="2375557"/>
                <a:ext cx="2225802" cy="430887"/>
              </a:xfrm>
              <a:prstGeom prst="rect">
                <a:avLst/>
              </a:prstGeom>
              <a:blipFill>
                <a:blip r:embed="rId4"/>
                <a:stretch>
                  <a:fillRect l="-3562" t="-10000" b="-28571"/>
                </a:stretch>
              </a:blipFill>
            </p:spPr>
            <p:txBody>
              <a:bodyPr/>
              <a:lstStyle/>
              <a:p>
                <a:r>
                  <a:rPr lang="zh-HK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字方塊 6">
            <a:extLst>
              <a:ext uri="{FF2B5EF4-FFF2-40B4-BE49-F238E27FC236}">
                <a16:creationId xmlns:a16="http://schemas.microsoft.com/office/drawing/2014/main" id="{3C651C79-CF60-4723-A9B1-3FFCDAC00F3D}"/>
              </a:ext>
            </a:extLst>
          </p:cNvPr>
          <p:cNvSpPr txBox="1"/>
          <p:nvPr/>
        </p:nvSpPr>
        <p:spPr>
          <a:xfrm>
            <a:off x="6415042" y="2847194"/>
            <a:ext cx="134363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Otherwise</a:t>
            </a:r>
            <a:endParaRPr lang="zh-HK" alt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ight Brace 42">
            <a:extLst>
              <a:ext uri="{FF2B5EF4-FFF2-40B4-BE49-F238E27FC236}">
                <a16:creationId xmlns:a16="http://schemas.microsoft.com/office/drawing/2014/main" id="{9F2B4251-B037-46B3-B886-9FAF4C7472F0}"/>
              </a:ext>
            </a:extLst>
          </p:cNvPr>
          <p:cNvSpPr/>
          <p:nvPr/>
        </p:nvSpPr>
        <p:spPr>
          <a:xfrm rot="5400000">
            <a:off x="8921504" y="5587830"/>
            <a:ext cx="99041" cy="443511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F503D122-E09E-4155-A9ED-3F48B6F9DB93}"/>
                  </a:ext>
                </a:extLst>
              </p:cNvPr>
              <p:cNvSpPr/>
              <p:nvPr/>
            </p:nvSpPr>
            <p:spPr>
              <a:xfrm>
                <a:off x="3764078" y="4240814"/>
                <a:ext cx="4549579" cy="8983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HK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HK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</m:e>
                        <m:sub>
                          <m:r>
                            <a:rPr lang="en-US" altLang="zh-HK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d>
                        <m:dPr>
                          <m:ctrlPr>
                            <a:rPr lang="en-US" altLang="zh-HK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HK" sz="20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𝐪</m:t>
                          </m:r>
                        </m:e>
                      </m:d>
                      <m:r>
                        <a:rPr lang="en-US" altLang="zh-HK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HK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HK" sz="20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𝐩</m:t>
                          </m:r>
                          <m:r>
                            <a:rPr lang="en-US" altLang="zh-HK" sz="20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m:rPr>
                              <m:brk m:alnAt="7"/>
                            </m:rPr>
                            <a:rPr lang="en-US" altLang="zh-HK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altLang="zh-HK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brk m:alnAt="7"/>
                            </m:rPr>
                            <a:rPr lang="en-US" altLang="zh-HK" sz="20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𝐪</m:t>
                          </m:r>
                          <m:r>
                            <m:rPr>
                              <m:brk m:alnAt="7"/>
                            </m:rPr>
                            <a:rPr lang="en-US" altLang="zh-HK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b>
                        <m:sup/>
                        <m:e>
                          <m:r>
                            <a:rPr lang="en-US" altLang="zh-HK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zh-HK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d>
                            <m:dPr>
                              <m:ctrlPr>
                                <a:rPr lang="en-US" altLang="zh-HK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HK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f>
                                <m:fPr>
                                  <m:ctrlPr>
                                    <a:rPr lang="en-US" altLang="zh-HK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HK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altLang="zh-HK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HK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p>
                                      <m:r>
                                        <a:rPr lang="en-US" altLang="zh-HK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  <m:sSup>
                                <m:sSupPr>
                                  <m:ctrlPr>
                                    <a:rPr lang="en-US" altLang="zh-HK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HK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𝑑𝑖𝑠𝑡</m:t>
                                  </m:r>
                                  <m:r>
                                    <a:rPr lang="en-US" altLang="zh-HK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HK" sz="2000" b="1" i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𝐪</m:t>
                                  </m:r>
                                  <m:r>
                                    <a:rPr lang="en-US" altLang="zh-HK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HK" sz="2000" b="1" i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𝐩</m:t>
                                  </m:r>
                                  <m:r>
                                    <a:rPr lang="en-US" altLang="zh-HK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altLang="zh-HK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nary>
                    </m:oMath>
                  </m:oMathPara>
                </a14:m>
                <a:endParaRPr lang="zh-HK" altLang="en-US" sz="2000" dirty="0"/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F503D122-E09E-4155-A9ED-3F48B6F9DB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4078" y="4240814"/>
                <a:ext cx="4549579" cy="8983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HK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B75B6444-1C62-4D96-A863-20DBB6C9708D}"/>
                  </a:ext>
                </a:extLst>
              </p:cNvPr>
              <p:cNvSpPr/>
              <p:nvPr/>
            </p:nvSpPr>
            <p:spPr>
              <a:xfrm>
                <a:off x="4471037" y="5190511"/>
                <a:ext cx="5630772" cy="6172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HK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HK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HK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HK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  <m:d>
                            <m:dPr>
                              <m:ctrlPr>
                                <a:rPr lang="en-US" altLang="zh-HK" sz="2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HK" sz="2000" b="1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𝐪</m:t>
                              </m:r>
                            </m:e>
                          </m:d>
                        </m:e>
                      </m:d>
                      <m:r>
                        <a:rPr lang="en-US" altLang="zh-HK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zh-HK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HK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zh-HK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HK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altLang="zh-HK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d>
                        <m:dPr>
                          <m:ctrlPr>
                            <a:rPr lang="en-US" altLang="zh-HK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altLang="zh-HK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HK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  <m:d>
                                <m:dPr>
                                  <m:ctrlPr>
                                    <a:rPr lang="en-US" altLang="zh-HK" sz="20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HK" sz="2000" b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𝐪</m:t>
                                  </m:r>
                                </m:e>
                              </m:d>
                            </m:e>
                          </m:d>
                          <m:r>
                            <a:rPr lang="en-US" altLang="zh-HK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Sup>
                            <m:sSubSupPr>
                              <m:ctrlPr>
                                <a:rPr lang="en-US" altLang="zh-HK" sz="2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zh-HK" sz="20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HK" sz="2000" b="1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𝐪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altLang="zh-HK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zh-HK" sz="2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bSup>
                          <m:r>
                            <a:rPr lang="en-US" altLang="zh-HK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HK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en-US" altLang="zh-HK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HK" sz="2000" b="1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𝐪</m:t>
                              </m:r>
                            </m:e>
                            <m:sup>
                              <m:r>
                                <a:rPr lang="en-US" altLang="zh-HK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altLang="zh-HK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HK" sz="2000" b="1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𝐀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zh-HK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HK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altLang="zh-HK" sz="2000" b="1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𝐪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altLang="zh-HK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HK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HK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zh-HK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HK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altLang="zh-HK" sz="2000" b="1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𝐪</m:t>
                                  </m:r>
                                </m:sub>
                              </m:sSub>
                            </m:sub>
                          </m:sSub>
                        </m:e>
                      </m:d>
                    </m:oMath>
                  </m:oMathPara>
                </a14:m>
                <a:endParaRPr lang="zh-HK" altLang="en-US" sz="2000" dirty="0"/>
              </a:p>
            </p:txBody>
          </p:sp>
        </mc:Choice>
        <mc:Fallback xmlns="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B75B6444-1C62-4D96-A863-20DBB6C9708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1037" y="5190511"/>
                <a:ext cx="5630772" cy="61728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HK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ADBB3205-EEF9-462F-9488-DF93ED5B63F4}"/>
                  </a:ext>
                </a:extLst>
              </p:cNvPr>
              <p:cNvSpPr/>
              <p:nvPr/>
            </p:nvSpPr>
            <p:spPr>
              <a:xfrm>
                <a:off x="8463020" y="5937488"/>
                <a:ext cx="806118" cy="64293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altLang="zh-HK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HK" sz="14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𝐩</m:t>
                          </m:r>
                          <m:r>
                            <a:rPr lang="en-US" altLang="zh-HK" sz="14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m:rPr>
                              <m:brk m:alnAt="7"/>
                            </m:rPr>
                            <a:rPr lang="en-US" altLang="zh-HK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altLang="zh-HK" sz="1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brk m:alnAt="7"/>
                            </m:rPr>
                            <a:rPr lang="en-US" altLang="zh-HK" sz="14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𝐪</m:t>
                          </m:r>
                          <m:r>
                            <m:rPr>
                              <m:brk m:alnAt="7"/>
                            </m:rPr>
                            <a:rPr lang="en-US" altLang="zh-HK" sz="1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b>
                        <m:sup/>
                        <m:e>
                          <m:r>
                            <a:rPr lang="en-US" altLang="zh-HK" sz="14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𝐩</m:t>
                          </m:r>
                        </m:e>
                      </m:nary>
                    </m:oMath>
                  </m:oMathPara>
                </a14:m>
                <a:endParaRPr lang="zh-HK" altLang="en-US" sz="1400" dirty="0"/>
              </a:p>
            </p:txBody>
          </p:sp>
        </mc:Choice>
        <mc:Fallback xmlns="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ADBB3205-EEF9-462F-9488-DF93ED5B63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3020" y="5937488"/>
                <a:ext cx="806118" cy="642933"/>
              </a:xfrm>
              <a:prstGeom prst="rect">
                <a:avLst/>
              </a:prstGeom>
              <a:blipFill>
                <a:blip r:embed="rId7"/>
                <a:stretch>
                  <a:fillRect l="-55639" t="-111429" r="-87218" b="-156190"/>
                </a:stretch>
              </a:blipFill>
            </p:spPr>
            <p:txBody>
              <a:bodyPr/>
              <a:lstStyle/>
              <a:p>
                <a:r>
                  <a:rPr lang="zh-HK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9701CD53-12FA-4C04-8BCE-4C43BFF91095}"/>
                  </a:ext>
                </a:extLst>
              </p:cNvPr>
              <p:cNvSpPr/>
              <p:nvPr/>
            </p:nvSpPr>
            <p:spPr>
              <a:xfrm>
                <a:off x="9217947" y="5929163"/>
                <a:ext cx="1052083" cy="64293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altLang="zh-HK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HK" sz="14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𝐩</m:t>
                          </m:r>
                          <m:r>
                            <a:rPr lang="en-US" altLang="zh-HK" sz="14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m:rPr>
                              <m:brk m:alnAt="7"/>
                            </m:rPr>
                            <a:rPr lang="en-US" altLang="zh-HK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altLang="zh-HK" sz="1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brk m:alnAt="7"/>
                            </m:rPr>
                            <a:rPr lang="en-US" altLang="zh-HK" sz="14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𝐪</m:t>
                          </m:r>
                          <m:r>
                            <m:rPr>
                              <m:brk m:alnAt="7"/>
                            </m:rPr>
                            <a:rPr lang="en-US" altLang="zh-HK" sz="1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altLang="zh-HK" sz="1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zh-HK" sz="1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HK" sz="1400" b="1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𝐩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altLang="zh-HK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zh-HK" sz="1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zh-HK" altLang="en-US" sz="1400" dirty="0"/>
              </a:p>
            </p:txBody>
          </p:sp>
        </mc:Choice>
        <mc:Fallback xmlns="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9701CD53-12FA-4C04-8BCE-4C43BFF910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17947" y="5929163"/>
                <a:ext cx="1052083" cy="642933"/>
              </a:xfrm>
              <a:prstGeom prst="rect">
                <a:avLst/>
              </a:prstGeom>
              <a:blipFill>
                <a:blip r:embed="rId8"/>
                <a:stretch>
                  <a:fillRect l="-42775" t="-111429" r="-67052" b="-156190"/>
                </a:stretch>
              </a:blipFill>
            </p:spPr>
            <p:txBody>
              <a:bodyPr/>
              <a:lstStyle/>
              <a:p>
                <a:r>
                  <a:rPr lang="zh-HK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ight Brace 42">
            <a:extLst>
              <a:ext uri="{FF2B5EF4-FFF2-40B4-BE49-F238E27FC236}">
                <a16:creationId xmlns:a16="http://schemas.microsoft.com/office/drawing/2014/main" id="{A8A50A88-9FD8-4A2C-9246-0FA51A181C41}"/>
              </a:ext>
            </a:extLst>
          </p:cNvPr>
          <p:cNvSpPr/>
          <p:nvPr/>
        </p:nvSpPr>
        <p:spPr>
          <a:xfrm rot="5400000">
            <a:off x="9620487" y="5586040"/>
            <a:ext cx="99041" cy="443511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5" name="Oval 187">
            <a:extLst>
              <a:ext uri="{FF2B5EF4-FFF2-40B4-BE49-F238E27FC236}">
                <a16:creationId xmlns:a16="http://schemas.microsoft.com/office/drawing/2014/main" id="{8ABF9E7E-EF6B-4439-B1AE-36B3EA7E1101}"/>
              </a:ext>
            </a:extLst>
          </p:cNvPr>
          <p:cNvSpPr/>
          <p:nvPr/>
        </p:nvSpPr>
        <p:spPr>
          <a:xfrm>
            <a:off x="1176905" y="4271917"/>
            <a:ext cx="2172748" cy="2172748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6" name="Oval 191">
            <a:extLst>
              <a:ext uri="{FF2B5EF4-FFF2-40B4-BE49-F238E27FC236}">
                <a16:creationId xmlns:a16="http://schemas.microsoft.com/office/drawing/2014/main" id="{1EF86C62-4D20-4B68-A2B0-5118697338E8}"/>
              </a:ext>
            </a:extLst>
          </p:cNvPr>
          <p:cNvSpPr/>
          <p:nvPr/>
        </p:nvSpPr>
        <p:spPr>
          <a:xfrm flipH="1">
            <a:off x="2433510" y="4596596"/>
            <a:ext cx="96810" cy="968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7" name="Oval 192">
            <a:extLst>
              <a:ext uri="{FF2B5EF4-FFF2-40B4-BE49-F238E27FC236}">
                <a16:creationId xmlns:a16="http://schemas.microsoft.com/office/drawing/2014/main" id="{9BFC7621-D657-4D2D-97FF-D597AD007466}"/>
              </a:ext>
            </a:extLst>
          </p:cNvPr>
          <p:cNvSpPr/>
          <p:nvPr/>
        </p:nvSpPr>
        <p:spPr>
          <a:xfrm flipH="1">
            <a:off x="2837589" y="4816830"/>
            <a:ext cx="96810" cy="968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8" name="Oval 193">
            <a:extLst>
              <a:ext uri="{FF2B5EF4-FFF2-40B4-BE49-F238E27FC236}">
                <a16:creationId xmlns:a16="http://schemas.microsoft.com/office/drawing/2014/main" id="{405E5D40-4647-4BFB-A492-44FC13524C82}"/>
              </a:ext>
            </a:extLst>
          </p:cNvPr>
          <p:cNvSpPr/>
          <p:nvPr/>
        </p:nvSpPr>
        <p:spPr>
          <a:xfrm flipH="1">
            <a:off x="2166469" y="5072338"/>
            <a:ext cx="96810" cy="968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9" name="Oval 194">
            <a:extLst>
              <a:ext uri="{FF2B5EF4-FFF2-40B4-BE49-F238E27FC236}">
                <a16:creationId xmlns:a16="http://schemas.microsoft.com/office/drawing/2014/main" id="{1553588C-225F-46BD-B7AE-0162079F90FB}"/>
              </a:ext>
            </a:extLst>
          </p:cNvPr>
          <p:cNvSpPr/>
          <p:nvPr/>
        </p:nvSpPr>
        <p:spPr>
          <a:xfrm flipH="1">
            <a:off x="2666179" y="5726708"/>
            <a:ext cx="96810" cy="968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0" name="Oval 195">
            <a:extLst>
              <a:ext uri="{FF2B5EF4-FFF2-40B4-BE49-F238E27FC236}">
                <a16:creationId xmlns:a16="http://schemas.microsoft.com/office/drawing/2014/main" id="{57CD875E-0389-40CF-A4A3-0C80E2607BF2}"/>
              </a:ext>
            </a:extLst>
          </p:cNvPr>
          <p:cNvSpPr/>
          <p:nvPr/>
        </p:nvSpPr>
        <p:spPr>
          <a:xfrm flipH="1">
            <a:off x="3098054" y="5726708"/>
            <a:ext cx="96810" cy="968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1" name="Oval 196">
            <a:extLst>
              <a:ext uri="{FF2B5EF4-FFF2-40B4-BE49-F238E27FC236}">
                <a16:creationId xmlns:a16="http://schemas.microsoft.com/office/drawing/2014/main" id="{D695016C-8EC4-4D4C-B081-ED235817A99C}"/>
              </a:ext>
            </a:extLst>
          </p:cNvPr>
          <p:cNvSpPr/>
          <p:nvPr/>
        </p:nvSpPr>
        <p:spPr>
          <a:xfrm flipH="1">
            <a:off x="2263279" y="5678303"/>
            <a:ext cx="96810" cy="968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2" name="Oval 197">
            <a:extLst>
              <a:ext uri="{FF2B5EF4-FFF2-40B4-BE49-F238E27FC236}">
                <a16:creationId xmlns:a16="http://schemas.microsoft.com/office/drawing/2014/main" id="{007763E9-9C3C-477E-B7A8-8A862C8EF085}"/>
              </a:ext>
            </a:extLst>
          </p:cNvPr>
          <p:cNvSpPr/>
          <p:nvPr/>
        </p:nvSpPr>
        <p:spPr>
          <a:xfrm flipH="1">
            <a:off x="2605849" y="5023933"/>
            <a:ext cx="96810" cy="968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3" name="Oval 198">
            <a:extLst>
              <a:ext uri="{FF2B5EF4-FFF2-40B4-BE49-F238E27FC236}">
                <a16:creationId xmlns:a16="http://schemas.microsoft.com/office/drawing/2014/main" id="{FB6F409B-487F-4E30-B736-F0F0CBFBCD50}"/>
              </a:ext>
            </a:extLst>
          </p:cNvPr>
          <p:cNvSpPr/>
          <p:nvPr/>
        </p:nvSpPr>
        <p:spPr>
          <a:xfrm flipH="1">
            <a:off x="2569369" y="6058173"/>
            <a:ext cx="96810" cy="968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4" name="Oval 199">
            <a:extLst>
              <a:ext uri="{FF2B5EF4-FFF2-40B4-BE49-F238E27FC236}">
                <a16:creationId xmlns:a16="http://schemas.microsoft.com/office/drawing/2014/main" id="{27B5B342-1319-4591-8B11-DD71B3EAFFFE}"/>
              </a:ext>
            </a:extLst>
          </p:cNvPr>
          <p:cNvSpPr/>
          <p:nvPr/>
        </p:nvSpPr>
        <p:spPr>
          <a:xfrm flipH="1">
            <a:off x="3197669" y="5412462"/>
            <a:ext cx="96810" cy="968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5" name="Oval 200">
            <a:extLst>
              <a:ext uri="{FF2B5EF4-FFF2-40B4-BE49-F238E27FC236}">
                <a16:creationId xmlns:a16="http://schemas.microsoft.com/office/drawing/2014/main" id="{B8C0D2A1-1A03-4890-AEC0-CD6A62AA8CFA}"/>
              </a:ext>
            </a:extLst>
          </p:cNvPr>
          <p:cNvSpPr/>
          <p:nvPr/>
        </p:nvSpPr>
        <p:spPr>
          <a:xfrm flipH="1">
            <a:off x="3146459" y="5057156"/>
            <a:ext cx="96810" cy="968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6" name="Oval 205">
            <a:extLst>
              <a:ext uri="{FF2B5EF4-FFF2-40B4-BE49-F238E27FC236}">
                <a16:creationId xmlns:a16="http://schemas.microsoft.com/office/drawing/2014/main" id="{2AC0BA0A-D38A-405A-9732-55CF35C4720C}"/>
              </a:ext>
            </a:extLst>
          </p:cNvPr>
          <p:cNvSpPr/>
          <p:nvPr/>
        </p:nvSpPr>
        <p:spPr>
          <a:xfrm flipH="1">
            <a:off x="1678027" y="4615088"/>
            <a:ext cx="96810" cy="968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7" name="Oval 206">
            <a:extLst>
              <a:ext uri="{FF2B5EF4-FFF2-40B4-BE49-F238E27FC236}">
                <a16:creationId xmlns:a16="http://schemas.microsoft.com/office/drawing/2014/main" id="{620DF633-9A41-4096-8CAC-03627B63D70B}"/>
              </a:ext>
            </a:extLst>
          </p:cNvPr>
          <p:cNvSpPr/>
          <p:nvPr/>
        </p:nvSpPr>
        <p:spPr>
          <a:xfrm flipH="1">
            <a:off x="1415655" y="5364057"/>
            <a:ext cx="96810" cy="968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8" name="Oval 207">
            <a:extLst>
              <a:ext uri="{FF2B5EF4-FFF2-40B4-BE49-F238E27FC236}">
                <a16:creationId xmlns:a16="http://schemas.microsoft.com/office/drawing/2014/main" id="{12D86EA8-8C34-497D-9191-268ED48D1F85}"/>
              </a:ext>
            </a:extLst>
          </p:cNvPr>
          <p:cNvSpPr/>
          <p:nvPr/>
        </p:nvSpPr>
        <p:spPr>
          <a:xfrm flipH="1">
            <a:off x="1485787" y="5775113"/>
            <a:ext cx="96810" cy="968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9" name="Oval 208">
            <a:extLst>
              <a:ext uri="{FF2B5EF4-FFF2-40B4-BE49-F238E27FC236}">
                <a16:creationId xmlns:a16="http://schemas.microsoft.com/office/drawing/2014/main" id="{E0A362BF-607E-44E0-AE11-7986221B5D80}"/>
              </a:ext>
            </a:extLst>
          </p:cNvPr>
          <p:cNvSpPr/>
          <p:nvPr/>
        </p:nvSpPr>
        <p:spPr>
          <a:xfrm flipH="1">
            <a:off x="1432771" y="4913640"/>
            <a:ext cx="96810" cy="968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0" name="Oval 209">
            <a:extLst>
              <a:ext uri="{FF2B5EF4-FFF2-40B4-BE49-F238E27FC236}">
                <a16:creationId xmlns:a16="http://schemas.microsoft.com/office/drawing/2014/main" id="{50C448C8-E278-4DF8-98F1-A43BAD126584}"/>
              </a:ext>
            </a:extLst>
          </p:cNvPr>
          <p:cNvSpPr/>
          <p:nvPr/>
        </p:nvSpPr>
        <p:spPr>
          <a:xfrm flipH="1">
            <a:off x="2614378" y="5378347"/>
            <a:ext cx="96810" cy="968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1" name="Oval 210">
            <a:extLst>
              <a:ext uri="{FF2B5EF4-FFF2-40B4-BE49-F238E27FC236}">
                <a16:creationId xmlns:a16="http://schemas.microsoft.com/office/drawing/2014/main" id="{307505F2-A9EA-4246-80FE-2F83DFA80D4A}"/>
              </a:ext>
            </a:extLst>
          </p:cNvPr>
          <p:cNvSpPr/>
          <p:nvPr/>
        </p:nvSpPr>
        <p:spPr>
          <a:xfrm flipH="1">
            <a:off x="2751954" y="4555344"/>
            <a:ext cx="96810" cy="968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2" name="Oval 211">
            <a:extLst>
              <a:ext uri="{FF2B5EF4-FFF2-40B4-BE49-F238E27FC236}">
                <a16:creationId xmlns:a16="http://schemas.microsoft.com/office/drawing/2014/main" id="{F5EA1C43-DE41-41D4-B780-11E353C05ED5}"/>
              </a:ext>
            </a:extLst>
          </p:cNvPr>
          <p:cNvSpPr/>
          <p:nvPr/>
        </p:nvSpPr>
        <p:spPr>
          <a:xfrm flipH="1">
            <a:off x="2205602" y="4775661"/>
            <a:ext cx="96810" cy="968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3" name="Oval 212">
            <a:extLst>
              <a:ext uri="{FF2B5EF4-FFF2-40B4-BE49-F238E27FC236}">
                <a16:creationId xmlns:a16="http://schemas.microsoft.com/office/drawing/2014/main" id="{DDD1D150-637B-4036-9B9A-53853F2D32C5}"/>
              </a:ext>
            </a:extLst>
          </p:cNvPr>
          <p:cNvSpPr/>
          <p:nvPr/>
        </p:nvSpPr>
        <p:spPr>
          <a:xfrm flipH="1">
            <a:off x="2007979" y="5535091"/>
            <a:ext cx="96810" cy="968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cxnSp>
        <p:nvCxnSpPr>
          <p:cNvPr id="34" name="Straight Connector 214">
            <a:extLst>
              <a:ext uri="{FF2B5EF4-FFF2-40B4-BE49-F238E27FC236}">
                <a16:creationId xmlns:a16="http://schemas.microsoft.com/office/drawing/2014/main" id="{F5C20485-E20D-46E3-A9E6-38BA010B47F2}"/>
              </a:ext>
            </a:extLst>
          </p:cNvPr>
          <p:cNvCxnSpPr>
            <a:cxnSpLocks/>
          </p:cNvCxnSpPr>
          <p:nvPr/>
        </p:nvCxnSpPr>
        <p:spPr>
          <a:xfrm flipH="1" flipV="1">
            <a:off x="1201031" y="5105561"/>
            <a:ext cx="1052815" cy="25849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217">
            <a:extLst>
              <a:ext uri="{FF2B5EF4-FFF2-40B4-BE49-F238E27FC236}">
                <a16:creationId xmlns:a16="http://schemas.microsoft.com/office/drawing/2014/main" id="{6D21B4D7-8C41-412B-8D8F-222879410947}"/>
              </a:ext>
            </a:extLst>
          </p:cNvPr>
          <p:cNvSpPr/>
          <p:nvPr/>
        </p:nvSpPr>
        <p:spPr>
          <a:xfrm>
            <a:off x="2205041" y="5304120"/>
            <a:ext cx="116476" cy="108342"/>
          </a:xfrm>
          <a:prstGeom prst="rect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6" name="TextBox 218">
            <a:extLst>
              <a:ext uri="{FF2B5EF4-FFF2-40B4-BE49-F238E27FC236}">
                <a16:creationId xmlns:a16="http://schemas.microsoft.com/office/drawing/2014/main" id="{9A1D6A3A-85D6-4904-AF3E-67A178CB45C5}"/>
              </a:ext>
            </a:extLst>
          </p:cNvPr>
          <p:cNvSpPr txBox="1"/>
          <p:nvPr/>
        </p:nvSpPr>
        <p:spPr>
          <a:xfrm rot="823024">
            <a:off x="1579010" y="4920894"/>
            <a:ext cx="254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zh-HK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Oval 219">
            <a:extLst>
              <a:ext uri="{FF2B5EF4-FFF2-40B4-BE49-F238E27FC236}">
                <a16:creationId xmlns:a16="http://schemas.microsoft.com/office/drawing/2014/main" id="{0A97B210-304D-4439-BB26-DF86936631DF}"/>
              </a:ext>
            </a:extLst>
          </p:cNvPr>
          <p:cNvSpPr/>
          <p:nvPr/>
        </p:nvSpPr>
        <p:spPr>
          <a:xfrm flipH="1">
            <a:off x="2103427" y="6203534"/>
            <a:ext cx="96810" cy="968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8" name="Oval 221">
            <a:extLst>
              <a:ext uri="{FF2B5EF4-FFF2-40B4-BE49-F238E27FC236}">
                <a16:creationId xmlns:a16="http://schemas.microsoft.com/office/drawing/2014/main" id="{1B9C199B-FC29-41A8-9CCF-9E9E41815502}"/>
              </a:ext>
            </a:extLst>
          </p:cNvPr>
          <p:cNvSpPr/>
          <p:nvPr/>
        </p:nvSpPr>
        <p:spPr>
          <a:xfrm flipH="1">
            <a:off x="2885994" y="5961363"/>
            <a:ext cx="96810" cy="968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9" name="Oval 222">
            <a:extLst>
              <a:ext uri="{FF2B5EF4-FFF2-40B4-BE49-F238E27FC236}">
                <a16:creationId xmlns:a16="http://schemas.microsoft.com/office/drawing/2014/main" id="{B846F807-957F-4100-B7D7-1C36981EC83C}"/>
              </a:ext>
            </a:extLst>
          </p:cNvPr>
          <p:cNvSpPr/>
          <p:nvPr/>
        </p:nvSpPr>
        <p:spPr>
          <a:xfrm flipH="1">
            <a:off x="2161029" y="5911815"/>
            <a:ext cx="96810" cy="968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40" name="TextBox 1">
            <a:extLst>
              <a:ext uri="{FF2B5EF4-FFF2-40B4-BE49-F238E27FC236}">
                <a16:creationId xmlns:a16="http://schemas.microsoft.com/office/drawing/2014/main" id="{B542C7E5-01F2-4220-AA60-9D539F843248}"/>
              </a:ext>
            </a:extLst>
          </p:cNvPr>
          <p:cNvSpPr txBox="1"/>
          <p:nvPr/>
        </p:nvSpPr>
        <p:spPr>
          <a:xfrm>
            <a:off x="2274039" y="513994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endParaRPr lang="zh-HK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0234CE32-1399-4FE5-BC61-076364AC366B}"/>
                  </a:ext>
                </a:extLst>
              </p:cNvPr>
              <p:cNvSpPr/>
              <p:nvPr/>
            </p:nvSpPr>
            <p:spPr>
              <a:xfrm>
                <a:off x="944508" y="6438728"/>
                <a:ext cx="260917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HK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Range query set</a:t>
                </a:r>
                <a:r>
                  <a:rPr lang="en-US" altLang="zh-HK" sz="2400" b="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HK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en-US" altLang="zh-HK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HK" sz="2000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𝐪</m:t>
                        </m:r>
                      </m:e>
                    </m:d>
                  </m:oMath>
                </a14:m>
                <a:endParaRPr lang="zh-HK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0234CE32-1399-4FE5-BC61-076364AC36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508" y="6438728"/>
                <a:ext cx="2609176" cy="461665"/>
              </a:xfrm>
              <a:prstGeom prst="rect">
                <a:avLst/>
              </a:prstGeom>
              <a:blipFill>
                <a:blip r:embed="rId9"/>
                <a:stretch>
                  <a:fillRect l="-3037" t="-5263" b="-23684"/>
                </a:stretch>
              </a:blipFill>
            </p:spPr>
            <p:txBody>
              <a:bodyPr/>
              <a:lstStyle/>
              <a:p>
                <a:r>
                  <a:rPr lang="zh-HK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字方塊 41">
                <a:extLst>
                  <a:ext uri="{FF2B5EF4-FFF2-40B4-BE49-F238E27FC236}">
                    <a16:creationId xmlns:a16="http://schemas.microsoft.com/office/drawing/2014/main" id="{A8234404-02A0-4AB0-815F-9C79A8D11F90}"/>
                  </a:ext>
                </a:extLst>
              </p:cNvPr>
              <p:cNvSpPr txBox="1"/>
              <p:nvPr/>
            </p:nvSpPr>
            <p:spPr>
              <a:xfrm>
                <a:off x="4584449" y="6488668"/>
                <a:ext cx="33804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How to efficiently maintain</a:t>
                </a:r>
                <a:r>
                  <a:rPr lang="en-US" altLang="zh-HK" b="0" dirty="0"/>
                  <a:t> </a:t>
                </a:r>
                <a14:m>
                  <m:oMath xmlns:m="http://schemas.openxmlformats.org/officeDocument/2006/math">
                    <m:r>
                      <a:rPr lang="en-US" altLang="zh-HK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altLang="zh-HK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HK" b="1" i="0" smtClean="0">
                        <a:latin typeface="Cambria Math" panose="02040503050406030204" pitchFamily="18" charset="0"/>
                      </a:rPr>
                      <m:t>𝐪</m:t>
                    </m:r>
                    <m:r>
                      <a:rPr lang="en-US" altLang="zh-HK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?</a:t>
                </a:r>
                <a:endParaRPr lang="zh-HK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2" name="文字方塊 41">
                <a:extLst>
                  <a:ext uri="{FF2B5EF4-FFF2-40B4-BE49-F238E27FC236}">
                    <a16:creationId xmlns:a16="http://schemas.microsoft.com/office/drawing/2014/main" id="{A8234404-02A0-4AB0-815F-9C79A8D11F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4449" y="6488668"/>
                <a:ext cx="3380413" cy="369332"/>
              </a:xfrm>
              <a:prstGeom prst="rect">
                <a:avLst/>
              </a:prstGeom>
              <a:blipFill>
                <a:blip r:embed="rId10"/>
                <a:stretch>
                  <a:fillRect l="-1441" t="-9836" r="-541" b="-22951"/>
                </a:stretch>
              </a:blipFill>
            </p:spPr>
            <p:txBody>
              <a:bodyPr/>
              <a:lstStyle/>
              <a:p>
                <a:r>
                  <a:rPr lang="zh-HK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3252E92E-DD81-4FFB-BBF3-CEE4D7CD79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0C135-18A3-4007-A5BA-492DBA26ECC2}" type="slidenum">
              <a:rPr lang="zh-HK" altLang="en-US" smtClean="0"/>
              <a:t>29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34116475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DE7769A-E524-466D-9559-42FE6E7F6E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Background of Hotspot Visualization</a:t>
            </a:r>
            <a:endParaRPr lang="zh-HK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B894A6A0-0280-4B44-ABC1-AA73C43B01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0C135-18A3-4007-A5BA-492DBA26ECC2}" type="slidenum">
              <a:rPr lang="zh-HK" altLang="en-US" smtClean="0"/>
              <a:t>3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10555707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4F84ADC-3F3A-46E8-A63B-1807D26F2D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Computational Geometry</a:t>
            </a:r>
            <a:endParaRPr lang="zh-HK" altLang="en-US" dirty="0"/>
          </a:p>
        </p:txBody>
      </p:sp>
      <p:sp>
        <p:nvSpPr>
          <p:cNvPr id="4" name="Rectangle 297">
            <a:extLst>
              <a:ext uri="{FF2B5EF4-FFF2-40B4-BE49-F238E27FC236}">
                <a16:creationId xmlns:a16="http://schemas.microsoft.com/office/drawing/2014/main" id="{BCCD8536-D407-4A79-8D75-037B88677FFD}"/>
              </a:ext>
            </a:extLst>
          </p:cNvPr>
          <p:cNvSpPr/>
          <p:nvPr/>
        </p:nvSpPr>
        <p:spPr>
          <a:xfrm>
            <a:off x="1195109" y="3490049"/>
            <a:ext cx="1847718" cy="255858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5" name="Rectangle 298">
            <a:extLst>
              <a:ext uri="{FF2B5EF4-FFF2-40B4-BE49-F238E27FC236}">
                <a16:creationId xmlns:a16="http://schemas.microsoft.com/office/drawing/2014/main" id="{AB949193-BE81-4911-9101-3BB9D7E59FD2}"/>
              </a:ext>
            </a:extLst>
          </p:cNvPr>
          <p:cNvSpPr/>
          <p:nvPr/>
        </p:nvSpPr>
        <p:spPr>
          <a:xfrm>
            <a:off x="1195111" y="2700341"/>
            <a:ext cx="1847716" cy="159214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6" name="Rectangle 299">
            <a:extLst>
              <a:ext uri="{FF2B5EF4-FFF2-40B4-BE49-F238E27FC236}">
                <a16:creationId xmlns:a16="http://schemas.microsoft.com/office/drawing/2014/main" id="{778D8AAC-59A1-4094-8914-4AE0B5615E40}"/>
              </a:ext>
            </a:extLst>
          </p:cNvPr>
          <p:cNvSpPr/>
          <p:nvPr/>
        </p:nvSpPr>
        <p:spPr>
          <a:xfrm>
            <a:off x="1347910" y="2834311"/>
            <a:ext cx="116476" cy="108342"/>
          </a:xfrm>
          <a:prstGeom prst="rect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7" name="Rectangle 300">
            <a:extLst>
              <a:ext uri="{FF2B5EF4-FFF2-40B4-BE49-F238E27FC236}">
                <a16:creationId xmlns:a16="http://schemas.microsoft.com/office/drawing/2014/main" id="{76C9B2FD-A1AD-4B59-ADE9-1E49B0B9F3FD}"/>
              </a:ext>
            </a:extLst>
          </p:cNvPr>
          <p:cNvSpPr/>
          <p:nvPr/>
        </p:nvSpPr>
        <p:spPr>
          <a:xfrm>
            <a:off x="1708863" y="2834311"/>
            <a:ext cx="116476" cy="108342"/>
          </a:xfrm>
          <a:prstGeom prst="rect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8" name="Rectangle 301">
            <a:extLst>
              <a:ext uri="{FF2B5EF4-FFF2-40B4-BE49-F238E27FC236}">
                <a16:creationId xmlns:a16="http://schemas.microsoft.com/office/drawing/2014/main" id="{3C1C1C67-2924-450F-A7A2-69F04922D82A}"/>
              </a:ext>
            </a:extLst>
          </p:cNvPr>
          <p:cNvSpPr/>
          <p:nvPr/>
        </p:nvSpPr>
        <p:spPr>
          <a:xfrm>
            <a:off x="1347910" y="3076621"/>
            <a:ext cx="116476" cy="108342"/>
          </a:xfrm>
          <a:prstGeom prst="rect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9" name="Rectangle 302">
            <a:extLst>
              <a:ext uri="{FF2B5EF4-FFF2-40B4-BE49-F238E27FC236}">
                <a16:creationId xmlns:a16="http://schemas.microsoft.com/office/drawing/2014/main" id="{ED8D3B7F-E970-4AE7-BBDE-5EA40869AC04}"/>
              </a:ext>
            </a:extLst>
          </p:cNvPr>
          <p:cNvSpPr/>
          <p:nvPr/>
        </p:nvSpPr>
        <p:spPr>
          <a:xfrm>
            <a:off x="1708863" y="3076621"/>
            <a:ext cx="116476" cy="108342"/>
          </a:xfrm>
          <a:prstGeom prst="rect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0" name="Rectangle 303">
            <a:extLst>
              <a:ext uri="{FF2B5EF4-FFF2-40B4-BE49-F238E27FC236}">
                <a16:creationId xmlns:a16="http://schemas.microsoft.com/office/drawing/2014/main" id="{CA6E1AA3-687F-464C-A2DE-C7532098C9F0}"/>
              </a:ext>
            </a:extLst>
          </p:cNvPr>
          <p:cNvSpPr/>
          <p:nvPr/>
        </p:nvSpPr>
        <p:spPr>
          <a:xfrm>
            <a:off x="1347910" y="3561241"/>
            <a:ext cx="116476" cy="108342"/>
          </a:xfrm>
          <a:prstGeom prst="rect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1" name="Rectangle 304">
            <a:extLst>
              <a:ext uri="{FF2B5EF4-FFF2-40B4-BE49-F238E27FC236}">
                <a16:creationId xmlns:a16="http://schemas.microsoft.com/office/drawing/2014/main" id="{108487D9-B8D5-4956-80F4-7E46779E8E8C}"/>
              </a:ext>
            </a:extLst>
          </p:cNvPr>
          <p:cNvSpPr/>
          <p:nvPr/>
        </p:nvSpPr>
        <p:spPr>
          <a:xfrm>
            <a:off x="1708863" y="3561241"/>
            <a:ext cx="116476" cy="108342"/>
          </a:xfrm>
          <a:prstGeom prst="rect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2" name="Rectangle 305">
            <a:extLst>
              <a:ext uri="{FF2B5EF4-FFF2-40B4-BE49-F238E27FC236}">
                <a16:creationId xmlns:a16="http://schemas.microsoft.com/office/drawing/2014/main" id="{42F964BC-BC87-4730-B5E1-0C8E24732B8C}"/>
              </a:ext>
            </a:extLst>
          </p:cNvPr>
          <p:cNvSpPr/>
          <p:nvPr/>
        </p:nvSpPr>
        <p:spPr>
          <a:xfrm>
            <a:off x="1347910" y="4045861"/>
            <a:ext cx="116476" cy="108342"/>
          </a:xfrm>
          <a:prstGeom prst="rect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3" name="Rectangle 306">
            <a:extLst>
              <a:ext uri="{FF2B5EF4-FFF2-40B4-BE49-F238E27FC236}">
                <a16:creationId xmlns:a16="http://schemas.microsoft.com/office/drawing/2014/main" id="{D096A540-28CC-4F70-A71E-FBC73DC7047A}"/>
              </a:ext>
            </a:extLst>
          </p:cNvPr>
          <p:cNvSpPr/>
          <p:nvPr/>
        </p:nvSpPr>
        <p:spPr>
          <a:xfrm>
            <a:off x="1708863" y="4045861"/>
            <a:ext cx="116476" cy="108342"/>
          </a:xfrm>
          <a:prstGeom prst="rect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4" name="TextBox 307">
            <a:extLst>
              <a:ext uri="{FF2B5EF4-FFF2-40B4-BE49-F238E27FC236}">
                <a16:creationId xmlns:a16="http://schemas.microsoft.com/office/drawing/2014/main" id="{A35F345C-D8C6-4A1F-AD73-861CAF284584}"/>
              </a:ext>
            </a:extLst>
          </p:cNvPr>
          <p:cNvSpPr txBox="1"/>
          <p:nvPr/>
        </p:nvSpPr>
        <p:spPr>
          <a:xfrm rot="5400000">
            <a:off x="1444955" y="315903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lang="zh-HK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308">
            <a:extLst>
              <a:ext uri="{FF2B5EF4-FFF2-40B4-BE49-F238E27FC236}">
                <a16:creationId xmlns:a16="http://schemas.microsoft.com/office/drawing/2014/main" id="{FA01FBC3-3B47-4BC7-8887-6A2ACB87094C}"/>
              </a:ext>
            </a:extLst>
          </p:cNvPr>
          <p:cNvSpPr txBox="1"/>
          <p:nvPr/>
        </p:nvSpPr>
        <p:spPr>
          <a:xfrm rot="5400000">
            <a:off x="1444955" y="369121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lang="zh-HK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Right Brace 309">
            <a:extLst>
              <a:ext uri="{FF2B5EF4-FFF2-40B4-BE49-F238E27FC236}">
                <a16:creationId xmlns:a16="http://schemas.microsoft.com/office/drawing/2014/main" id="{32F49B8F-152F-4249-97DF-91DE9527B3AE}"/>
              </a:ext>
            </a:extLst>
          </p:cNvPr>
          <p:cNvSpPr/>
          <p:nvPr/>
        </p:nvSpPr>
        <p:spPr>
          <a:xfrm rot="16200000">
            <a:off x="2079525" y="1917855"/>
            <a:ext cx="70892" cy="1451821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HK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Rectangle 310">
            <a:extLst>
              <a:ext uri="{FF2B5EF4-FFF2-40B4-BE49-F238E27FC236}">
                <a16:creationId xmlns:a16="http://schemas.microsoft.com/office/drawing/2014/main" id="{FE6413F2-ACED-4DD8-9D34-C78B9FB4EC0D}"/>
              </a:ext>
            </a:extLst>
          </p:cNvPr>
          <p:cNvSpPr/>
          <p:nvPr/>
        </p:nvSpPr>
        <p:spPr>
          <a:xfrm>
            <a:off x="2758178" y="2834311"/>
            <a:ext cx="116476" cy="108342"/>
          </a:xfrm>
          <a:prstGeom prst="rect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8" name="Rectangle 311">
            <a:extLst>
              <a:ext uri="{FF2B5EF4-FFF2-40B4-BE49-F238E27FC236}">
                <a16:creationId xmlns:a16="http://schemas.microsoft.com/office/drawing/2014/main" id="{63872A04-71FE-4594-AFCB-DABFABC66807}"/>
              </a:ext>
            </a:extLst>
          </p:cNvPr>
          <p:cNvSpPr/>
          <p:nvPr/>
        </p:nvSpPr>
        <p:spPr>
          <a:xfrm>
            <a:off x="2758178" y="3076621"/>
            <a:ext cx="116476" cy="108342"/>
          </a:xfrm>
          <a:prstGeom prst="rect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9" name="Rectangle 312">
            <a:extLst>
              <a:ext uri="{FF2B5EF4-FFF2-40B4-BE49-F238E27FC236}">
                <a16:creationId xmlns:a16="http://schemas.microsoft.com/office/drawing/2014/main" id="{93D62CA7-FA1D-4AB1-95C5-A6BD68F42C0D}"/>
              </a:ext>
            </a:extLst>
          </p:cNvPr>
          <p:cNvSpPr/>
          <p:nvPr/>
        </p:nvSpPr>
        <p:spPr>
          <a:xfrm>
            <a:off x="2758178" y="3561241"/>
            <a:ext cx="116476" cy="108342"/>
          </a:xfrm>
          <a:prstGeom prst="rect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0" name="Rectangle 313">
            <a:extLst>
              <a:ext uri="{FF2B5EF4-FFF2-40B4-BE49-F238E27FC236}">
                <a16:creationId xmlns:a16="http://schemas.microsoft.com/office/drawing/2014/main" id="{601EEB36-5319-4E43-89F6-06BF536BC784}"/>
              </a:ext>
            </a:extLst>
          </p:cNvPr>
          <p:cNvSpPr/>
          <p:nvPr/>
        </p:nvSpPr>
        <p:spPr>
          <a:xfrm>
            <a:off x="2758178" y="4045861"/>
            <a:ext cx="116476" cy="108342"/>
          </a:xfrm>
          <a:prstGeom prst="rect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1" name="TextBox 314">
            <a:extLst>
              <a:ext uri="{FF2B5EF4-FFF2-40B4-BE49-F238E27FC236}">
                <a16:creationId xmlns:a16="http://schemas.microsoft.com/office/drawing/2014/main" id="{89E54F29-52BB-4AEF-8FF7-9F497FD4569A}"/>
              </a:ext>
            </a:extLst>
          </p:cNvPr>
          <p:cNvSpPr txBox="1"/>
          <p:nvPr/>
        </p:nvSpPr>
        <p:spPr>
          <a:xfrm>
            <a:off x="1917719" y="2646627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lang="zh-HK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Box 315">
            <a:extLst>
              <a:ext uri="{FF2B5EF4-FFF2-40B4-BE49-F238E27FC236}">
                <a16:creationId xmlns:a16="http://schemas.microsoft.com/office/drawing/2014/main" id="{A56D18B4-ED59-41A7-AD40-382710992426}"/>
              </a:ext>
            </a:extLst>
          </p:cNvPr>
          <p:cNvSpPr txBox="1"/>
          <p:nvPr/>
        </p:nvSpPr>
        <p:spPr>
          <a:xfrm>
            <a:off x="1907298" y="2881989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lang="zh-HK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Box 316">
            <a:extLst>
              <a:ext uri="{FF2B5EF4-FFF2-40B4-BE49-F238E27FC236}">
                <a16:creationId xmlns:a16="http://schemas.microsoft.com/office/drawing/2014/main" id="{AB516B03-0FE4-488E-BE6B-6A1CDC28866C}"/>
              </a:ext>
            </a:extLst>
          </p:cNvPr>
          <p:cNvSpPr txBox="1"/>
          <p:nvPr/>
        </p:nvSpPr>
        <p:spPr>
          <a:xfrm>
            <a:off x="1907298" y="3373557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lang="zh-HK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Box 317">
            <a:extLst>
              <a:ext uri="{FF2B5EF4-FFF2-40B4-BE49-F238E27FC236}">
                <a16:creationId xmlns:a16="http://schemas.microsoft.com/office/drawing/2014/main" id="{A814B451-AC58-4C38-B2B9-220B2FB7214C}"/>
              </a:ext>
            </a:extLst>
          </p:cNvPr>
          <p:cNvSpPr txBox="1"/>
          <p:nvPr/>
        </p:nvSpPr>
        <p:spPr>
          <a:xfrm>
            <a:off x="1904599" y="3865125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lang="zh-HK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TextBox 318">
            <a:extLst>
              <a:ext uri="{FF2B5EF4-FFF2-40B4-BE49-F238E27FC236}">
                <a16:creationId xmlns:a16="http://schemas.microsoft.com/office/drawing/2014/main" id="{C9B98E25-FC2E-4CA3-91F0-40125C3A665F}"/>
              </a:ext>
            </a:extLst>
          </p:cNvPr>
          <p:cNvSpPr txBox="1"/>
          <p:nvPr/>
        </p:nvSpPr>
        <p:spPr>
          <a:xfrm>
            <a:off x="1949779" y="2234468"/>
            <a:ext cx="32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zh-HK" alt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Box 319">
            <a:extLst>
              <a:ext uri="{FF2B5EF4-FFF2-40B4-BE49-F238E27FC236}">
                <a16:creationId xmlns:a16="http://schemas.microsoft.com/office/drawing/2014/main" id="{C044475B-66F7-463F-BF69-DE7C9A786EBC}"/>
              </a:ext>
            </a:extLst>
          </p:cNvPr>
          <p:cNvSpPr txBox="1"/>
          <p:nvPr/>
        </p:nvSpPr>
        <p:spPr>
          <a:xfrm>
            <a:off x="3182330" y="3311745"/>
            <a:ext cx="333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K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endParaRPr lang="zh-HK" alt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TextBox 320">
            <a:extLst>
              <a:ext uri="{FF2B5EF4-FFF2-40B4-BE49-F238E27FC236}">
                <a16:creationId xmlns:a16="http://schemas.microsoft.com/office/drawing/2014/main" id="{1980B7C2-5B52-44E8-8FAE-6FED71BEA0EF}"/>
              </a:ext>
            </a:extLst>
          </p:cNvPr>
          <p:cNvSpPr txBox="1"/>
          <p:nvPr/>
        </p:nvSpPr>
        <p:spPr>
          <a:xfrm>
            <a:off x="1912509" y="3111679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lang="zh-HK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TextBox 321">
            <a:extLst>
              <a:ext uri="{FF2B5EF4-FFF2-40B4-BE49-F238E27FC236}">
                <a16:creationId xmlns:a16="http://schemas.microsoft.com/office/drawing/2014/main" id="{4B8C3BE7-12E7-44B1-97AF-3DE2A94D3300}"/>
              </a:ext>
            </a:extLst>
          </p:cNvPr>
          <p:cNvSpPr txBox="1"/>
          <p:nvPr/>
        </p:nvSpPr>
        <p:spPr>
          <a:xfrm>
            <a:off x="1903085" y="3618393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lang="zh-HK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Right Brace 322">
            <a:extLst>
              <a:ext uri="{FF2B5EF4-FFF2-40B4-BE49-F238E27FC236}">
                <a16:creationId xmlns:a16="http://schemas.microsoft.com/office/drawing/2014/main" id="{AE6DB872-420E-4BB5-99FA-115A596CC336}"/>
              </a:ext>
            </a:extLst>
          </p:cNvPr>
          <p:cNvSpPr/>
          <p:nvPr/>
        </p:nvSpPr>
        <p:spPr>
          <a:xfrm>
            <a:off x="3072569" y="2881989"/>
            <a:ext cx="95449" cy="1237059"/>
          </a:xfrm>
          <a:prstGeom prst="rightBrace">
            <a:avLst>
              <a:gd name="adj1" fmla="val 8333"/>
              <a:gd name="adj2" fmla="val 49792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HK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TextBox 323">
            <a:extLst>
              <a:ext uri="{FF2B5EF4-FFF2-40B4-BE49-F238E27FC236}">
                <a16:creationId xmlns:a16="http://schemas.microsoft.com/office/drawing/2014/main" id="{0738B0AC-3712-4B59-A424-E82FB125604E}"/>
              </a:ext>
            </a:extLst>
          </p:cNvPr>
          <p:cNvSpPr txBox="1"/>
          <p:nvPr/>
        </p:nvSpPr>
        <p:spPr>
          <a:xfrm>
            <a:off x="1220713" y="3227716"/>
            <a:ext cx="3674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en-US" altLang="zh-HK" sz="16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HK" altLang="en-US" sz="16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TextBox 324">
            <a:extLst>
              <a:ext uri="{FF2B5EF4-FFF2-40B4-BE49-F238E27FC236}">
                <a16:creationId xmlns:a16="http://schemas.microsoft.com/office/drawing/2014/main" id="{EBA9F447-BE4A-438A-BD75-6F820AB3F140}"/>
              </a:ext>
            </a:extLst>
          </p:cNvPr>
          <p:cNvSpPr txBox="1"/>
          <p:nvPr/>
        </p:nvSpPr>
        <p:spPr>
          <a:xfrm>
            <a:off x="1595741" y="3227716"/>
            <a:ext cx="3674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en-US" altLang="zh-HK" sz="16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HK" altLang="en-US" sz="16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TextBox 325">
            <a:extLst>
              <a:ext uri="{FF2B5EF4-FFF2-40B4-BE49-F238E27FC236}">
                <a16:creationId xmlns:a16="http://schemas.microsoft.com/office/drawing/2014/main" id="{700DC9FB-FC2E-4267-8E9C-69E30BA8A1DF}"/>
              </a:ext>
            </a:extLst>
          </p:cNvPr>
          <p:cNvSpPr txBox="1"/>
          <p:nvPr/>
        </p:nvSpPr>
        <p:spPr>
          <a:xfrm>
            <a:off x="2628847" y="3239421"/>
            <a:ext cx="3818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en-US" altLang="zh-HK" sz="16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zh-HK" altLang="en-US" sz="1600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Rectangle 326">
            <a:extLst>
              <a:ext uri="{FF2B5EF4-FFF2-40B4-BE49-F238E27FC236}">
                <a16:creationId xmlns:a16="http://schemas.microsoft.com/office/drawing/2014/main" id="{6B4D1A25-67A8-4DDB-B680-3E7D057C8A9E}"/>
              </a:ext>
            </a:extLst>
          </p:cNvPr>
          <p:cNvSpPr/>
          <p:nvPr/>
        </p:nvSpPr>
        <p:spPr>
          <a:xfrm>
            <a:off x="2403785" y="2834311"/>
            <a:ext cx="116476" cy="108342"/>
          </a:xfrm>
          <a:prstGeom prst="rect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4" name="Rectangle 327">
            <a:extLst>
              <a:ext uri="{FF2B5EF4-FFF2-40B4-BE49-F238E27FC236}">
                <a16:creationId xmlns:a16="http://schemas.microsoft.com/office/drawing/2014/main" id="{BC0E9537-9CDF-44E4-B076-5888AD4F8CEB}"/>
              </a:ext>
            </a:extLst>
          </p:cNvPr>
          <p:cNvSpPr/>
          <p:nvPr/>
        </p:nvSpPr>
        <p:spPr>
          <a:xfrm>
            <a:off x="2403785" y="3076621"/>
            <a:ext cx="116476" cy="108342"/>
          </a:xfrm>
          <a:prstGeom prst="rect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5" name="Rectangle 328">
            <a:extLst>
              <a:ext uri="{FF2B5EF4-FFF2-40B4-BE49-F238E27FC236}">
                <a16:creationId xmlns:a16="http://schemas.microsoft.com/office/drawing/2014/main" id="{69C98627-10AD-46B4-863F-309D30866D87}"/>
              </a:ext>
            </a:extLst>
          </p:cNvPr>
          <p:cNvSpPr/>
          <p:nvPr/>
        </p:nvSpPr>
        <p:spPr>
          <a:xfrm>
            <a:off x="2403785" y="3561241"/>
            <a:ext cx="116476" cy="108342"/>
          </a:xfrm>
          <a:prstGeom prst="rect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6" name="Rectangle 329">
            <a:extLst>
              <a:ext uri="{FF2B5EF4-FFF2-40B4-BE49-F238E27FC236}">
                <a16:creationId xmlns:a16="http://schemas.microsoft.com/office/drawing/2014/main" id="{296523CA-78F2-4358-810A-2762DADF3AA6}"/>
              </a:ext>
            </a:extLst>
          </p:cNvPr>
          <p:cNvSpPr/>
          <p:nvPr/>
        </p:nvSpPr>
        <p:spPr>
          <a:xfrm>
            <a:off x="2403785" y="4045861"/>
            <a:ext cx="116476" cy="108342"/>
          </a:xfrm>
          <a:prstGeom prst="rect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7" name="TextBox 330">
            <a:extLst>
              <a:ext uri="{FF2B5EF4-FFF2-40B4-BE49-F238E27FC236}">
                <a16:creationId xmlns:a16="http://schemas.microsoft.com/office/drawing/2014/main" id="{335331A5-BB6D-46E7-8CC9-DFA72385E16D}"/>
              </a:ext>
            </a:extLst>
          </p:cNvPr>
          <p:cNvSpPr txBox="1"/>
          <p:nvPr/>
        </p:nvSpPr>
        <p:spPr>
          <a:xfrm rot="5400000">
            <a:off x="2500830" y="315903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lang="zh-HK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TextBox 331">
            <a:extLst>
              <a:ext uri="{FF2B5EF4-FFF2-40B4-BE49-F238E27FC236}">
                <a16:creationId xmlns:a16="http://schemas.microsoft.com/office/drawing/2014/main" id="{D22E29BC-84EA-4D2E-997B-7A11F6B28FD4}"/>
              </a:ext>
            </a:extLst>
          </p:cNvPr>
          <p:cNvSpPr txBox="1"/>
          <p:nvPr/>
        </p:nvSpPr>
        <p:spPr>
          <a:xfrm rot="5400000">
            <a:off x="2500830" y="369121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lang="zh-HK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TextBox 332">
            <a:extLst>
              <a:ext uri="{FF2B5EF4-FFF2-40B4-BE49-F238E27FC236}">
                <a16:creationId xmlns:a16="http://schemas.microsoft.com/office/drawing/2014/main" id="{3F8C6EE8-65C3-4BBF-BFEE-A115FAF0D8A4}"/>
              </a:ext>
            </a:extLst>
          </p:cNvPr>
          <p:cNvSpPr txBox="1"/>
          <p:nvPr/>
        </p:nvSpPr>
        <p:spPr>
          <a:xfrm>
            <a:off x="2197142" y="3232021"/>
            <a:ext cx="5116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en-US" altLang="zh-HK" sz="16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HK" sz="16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endParaRPr lang="zh-HK" altLang="en-US" sz="16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字方塊 39">
                <a:extLst>
                  <a:ext uri="{FF2B5EF4-FFF2-40B4-BE49-F238E27FC236}">
                    <a16:creationId xmlns:a16="http://schemas.microsoft.com/office/drawing/2014/main" id="{B3680AF9-4F06-4208-9C50-B0407641E257}"/>
                  </a:ext>
                </a:extLst>
              </p:cNvPr>
              <p:cNvSpPr txBox="1"/>
              <p:nvPr/>
            </p:nvSpPr>
            <p:spPr>
              <a:xfrm>
                <a:off x="838200" y="4347282"/>
                <a:ext cx="299626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HK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HK" b="1" i="0" smtClean="0">
                              <a:latin typeface="Cambria Math" panose="02040503050406030204" pitchFamily="18" charset="0"/>
                            </a:rPr>
                            <m:t>𝐪</m:t>
                          </m:r>
                        </m:e>
                        <m:sub>
                          <m:r>
                            <a:rPr lang="en-US" altLang="zh-HK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HK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HK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HK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HK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HK" b="1">
                              <a:latin typeface="Cambria Math" panose="02040503050406030204" pitchFamily="18" charset="0"/>
                            </a:rPr>
                            <m:t>𝐪</m:t>
                          </m:r>
                        </m:e>
                        <m:sub>
                          <m:r>
                            <a:rPr lang="en-US" altLang="zh-HK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HK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HK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HK" b="0" i="1" smtClean="0">
                          <a:latin typeface="Cambria Math" panose="02040503050406030204" pitchFamily="18" charset="0"/>
                        </a:rPr>
                        <m:t>=…=</m:t>
                      </m:r>
                      <m:sSub>
                        <m:sSubPr>
                          <m:ctrlPr>
                            <a:rPr lang="en-US" altLang="zh-HK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HK" b="1">
                              <a:latin typeface="Cambria Math" panose="02040503050406030204" pitchFamily="18" charset="0"/>
                            </a:rPr>
                            <m:t>𝐪</m:t>
                          </m:r>
                        </m:e>
                        <m:sub>
                          <m:r>
                            <a:rPr lang="en-US" altLang="zh-HK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r>
                        <a:rPr lang="en-US" altLang="zh-HK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HK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HK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HK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zh-HK" altLang="en-US" dirty="0"/>
              </a:p>
            </p:txBody>
          </p:sp>
        </mc:Choice>
        <mc:Fallback xmlns="">
          <p:sp>
            <p:nvSpPr>
              <p:cNvPr id="40" name="文字方塊 39">
                <a:extLst>
                  <a:ext uri="{FF2B5EF4-FFF2-40B4-BE49-F238E27FC236}">
                    <a16:creationId xmlns:a16="http://schemas.microsoft.com/office/drawing/2014/main" id="{B3680AF9-4F06-4208-9C50-B0407641E2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347282"/>
                <a:ext cx="2996269" cy="276999"/>
              </a:xfrm>
              <a:prstGeom prst="rect">
                <a:avLst/>
              </a:prstGeom>
              <a:blipFill>
                <a:blip r:embed="rId2"/>
                <a:stretch>
                  <a:fillRect l="-1629" r="-1426" b="-23913"/>
                </a:stretch>
              </a:blipFill>
            </p:spPr>
            <p:txBody>
              <a:bodyPr/>
              <a:lstStyle/>
              <a:p>
                <a:r>
                  <a:rPr lang="zh-HK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Straight Connector 177">
            <a:extLst>
              <a:ext uri="{FF2B5EF4-FFF2-40B4-BE49-F238E27FC236}">
                <a16:creationId xmlns:a16="http://schemas.microsoft.com/office/drawing/2014/main" id="{48C35AF0-2946-40DD-BA98-B9943057392E}"/>
              </a:ext>
            </a:extLst>
          </p:cNvPr>
          <p:cNvCxnSpPr>
            <a:cxnSpLocks/>
          </p:cNvCxnSpPr>
          <p:nvPr/>
        </p:nvCxnSpPr>
        <p:spPr>
          <a:xfrm>
            <a:off x="5060996" y="4482457"/>
            <a:ext cx="5876237" cy="0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178">
            <a:extLst>
              <a:ext uri="{FF2B5EF4-FFF2-40B4-BE49-F238E27FC236}">
                <a16:creationId xmlns:a16="http://schemas.microsoft.com/office/drawing/2014/main" id="{8CC70C62-96DD-4E21-B90E-252FAF42363C}"/>
              </a:ext>
            </a:extLst>
          </p:cNvPr>
          <p:cNvSpPr/>
          <p:nvPr/>
        </p:nvSpPr>
        <p:spPr>
          <a:xfrm>
            <a:off x="5060997" y="2378132"/>
            <a:ext cx="2068624" cy="2068624"/>
          </a:xfrm>
          <a:prstGeom prst="ellipse">
            <a:avLst/>
          </a:prstGeom>
          <a:noFill/>
          <a:ln w="28575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43" name="Rectangle 179">
            <a:extLst>
              <a:ext uri="{FF2B5EF4-FFF2-40B4-BE49-F238E27FC236}">
                <a16:creationId xmlns:a16="http://schemas.microsoft.com/office/drawing/2014/main" id="{2D3EB6BD-3F8D-4798-933C-CE0FD55A9C11}"/>
              </a:ext>
            </a:extLst>
          </p:cNvPr>
          <p:cNvSpPr/>
          <p:nvPr/>
        </p:nvSpPr>
        <p:spPr>
          <a:xfrm>
            <a:off x="6023530" y="3412444"/>
            <a:ext cx="116476" cy="108342"/>
          </a:xfrm>
          <a:prstGeom prst="rect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44" name="Oval 180">
            <a:extLst>
              <a:ext uri="{FF2B5EF4-FFF2-40B4-BE49-F238E27FC236}">
                <a16:creationId xmlns:a16="http://schemas.microsoft.com/office/drawing/2014/main" id="{D1FC5D99-C7EC-498C-AE46-045C8F40AD1F}"/>
              </a:ext>
            </a:extLst>
          </p:cNvPr>
          <p:cNvSpPr/>
          <p:nvPr/>
        </p:nvSpPr>
        <p:spPr>
          <a:xfrm>
            <a:off x="5547932" y="2378132"/>
            <a:ext cx="2068624" cy="2068624"/>
          </a:xfrm>
          <a:prstGeom prst="ellipse">
            <a:avLst/>
          </a:prstGeom>
          <a:noFill/>
          <a:ln w="28575">
            <a:solidFill>
              <a:srgbClr val="0000CC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45" name="Rectangle 181">
            <a:extLst>
              <a:ext uri="{FF2B5EF4-FFF2-40B4-BE49-F238E27FC236}">
                <a16:creationId xmlns:a16="http://schemas.microsoft.com/office/drawing/2014/main" id="{C15B1615-5D29-40C1-BC4E-9707BEE65C10}"/>
              </a:ext>
            </a:extLst>
          </p:cNvPr>
          <p:cNvSpPr/>
          <p:nvPr/>
        </p:nvSpPr>
        <p:spPr>
          <a:xfrm>
            <a:off x="6525239" y="3412444"/>
            <a:ext cx="116476" cy="108342"/>
          </a:xfrm>
          <a:prstGeom prst="rect">
            <a:avLst/>
          </a:prstGeom>
          <a:solidFill>
            <a:srgbClr val="0000CC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46" name="Oval 182">
            <a:extLst>
              <a:ext uri="{FF2B5EF4-FFF2-40B4-BE49-F238E27FC236}">
                <a16:creationId xmlns:a16="http://schemas.microsoft.com/office/drawing/2014/main" id="{992F3195-53E2-4F81-9333-12DA681FA7A8}"/>
              </a:ext>
            </a:extLst>
          </p:cNvPr>
          <p:cNvSpPr/>
          <p:nvPr/>
        </p:nvSpPr>
        <p:spPr>
          <a:xfrm>
            <a:off x="6038242" y="2378132"/>
            <a:ext cx="2068624" cy="2068624"/>
          </a:xfrm>
          <a:prstGeom prst="ellipse">
            <a:avLst/>
          </a:prstGeom>
          <a:noFill/>
          <a:ln w="28575">
            <a:solidFill>
              <a:srgbClr val="D6009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47" name="Rectangle 183">
            <a:extLst>
              <a:ext uri="{FF2B5EF4-FFF2-40B4-BE49-F238E27FC236}">
                <a16:creationId xmlns:a16="http://schemas.microsoft.com/office/drawing/2014/main" id="{D98C5010-13C2-411B-A8E7-E5811565CBF3}"/>
              </a:ext>
            </a:extLst>
          </p:cNvPr>
          <p:cNvSpPr/>
          <p:nvPr/>
        </p:nvSpPr>
        <p:spPr>
          <a:xfrm>
            <a:off x="7070412" y="3403774"/>
            <a:ext cx="116476" cy="108342"/>
          </a:xfrm>
          <a:prstGeom prst="rect">
            <a:avLst/>
          </a:prstGeom>
          <a:solidFill>
            <a:srgbClr val="D60093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184">
                <a:extLst>
                  <a:ext uri="{FF2B5EF4-FFF2-40B4-BE49-F238E27FC236}">
                    <a16:creationId xmlns:a16="http://schemas.microsoft.com/office/drawing/2014/main" id="{6EEA9326-DAA3-4202-99BD-DD815B732691}"/>
                  </a:ext>
                </a:extLst>
              </p:cNvPr>
              <p:cNvSpPr txBox="1"/>
              <p:nvPr/>
            </p:nvSpPr>
            <p:spPr>
              <a:xfrm>
                <a:off x="5666543" y="3157553"/>
                <a:ext cx="817339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HK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HK" sz="1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HK" sz="1600" b="1" i="0" smtClean="0">
                                  <a:latin typeface="Cambria Math" panose="02040503050406030204" pitchFamily="18" charset="0"/>
                                </a:rPr>
                                <m:t>𝐪</m:t>
                              </m:r>
                            </m:e>
                            <m:sub>
                              <m:r>
                                <a:rPr lang="en-US" altLang="zh-HK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HK" sz="1600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altLang="zh-HK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HK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HK" sz="160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</m:oMath>
                  </m:oMathPara>
                </a14:m>
                <a:endParaRPr lang="zh-HK" altLang="en-US" sz="1600" dirty="0"/>
              </a:p>
            </p:txBody>
          </p:sp>
        </mc:Choice>
        <mc:Fallback xmlns="">
          <p:sp>
            <p:nvSpPr>
              <p:cNvPr id="48" name="TextBox 184">
                <a:extLst>
                  <a:ext uri="{FF2B5EF4-FFF2-40B4-BE49-F238E27FC236}">
                    <a16:creationId xmlns:a16="http://schemas.microsoft.com/office/drawing/2014/main" id="{6EEA9326-DAA3-4202-99BD-DD815B7326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6543" y="3157553"/>
                <a:ext cx="817339" cy="246221"/>
              </a:xfrm>
              <a:prstGeom prst="rect">
                <a:avLst/>
              </a:prstGeom>
              <a:blipFill>
                <a:blip r:embed="rId3"/>
                <a:stretch>
                  <a:fillRect b="-25000"/>
                </a:stretch>
              </a:blipFill>
            </p:spPr>
            <p:txBody>
              <a:bodyPr/>
              <a:lstStyle/>
              <a:p>
                <a:r>
                  <a:rPr lang="zh-HK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185">
                <a:extLst>
                  <a:ext uri="{FF2B5EF4-FFF2-40B4-BE49-F238E27FC236}">
                    <a16:creationId xmlns:a16="http://schemas.microsoft.com/office/drawing/2014/main" id="{AE1B1E94-B7DE-46FB-8676-7A47703F86F9}"/>
                  </a:ext>
                </a:extLst>
              </p:cNvPr>
              <p:cNvSpPr txBox="1"/>
              <p:nvPr/>
            </p:nvSpPr>
            <p:spPr>
              <a:xfrm>
                <a:off x="6148868" y="3503444"/>
                <a:ext cx="822084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HK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HK" sz="1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HK" sz="1600" b="1" i="0" smtClean="0">
                                  <a:latin typeface="Cambria Math" panose="02040503050406030204" pitchFamily="18" charset="0"/>
                                </a:rPr>
                                <m:t>𝐪</m:t>
                              </m:r>
                            </m:e>
                            <m:sub>
                              <m:r>
                                <a:rPr lang="en-US" altLang="zh-HK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HK" sz="1600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altLang="zh-HK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HK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HK" sz="160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</m:oMath>
                  </m:oMathPara>
                </a14:m>
                <a:endParaRPr lang="zh-HK" altLang="en-US" sz="1600" dirty="0"/>
              </a:p>
            </p:txBody>
          </p:sp>
        </mc:Choice>
        <mc:Fallback xmlns="">
          <p:sp>
            <p:nvSpPr>
              <p:cNvPr id="49" name="TextBox 185">
                <a:extLst>
                  <a:ext uri="{FF2B5EF4-FFF2-40B4-BE49-F238E27FC236}">
                    <a16:creationId xmlns:a16="http://schemas.microsoft.com/office/drawing/2014/main" id="{AE1B1E94-B7DE-46FB-8676-7A47703F86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8868" y="3503444"/>
                <a:ext cx="822084" cy="246221"/>
              </a:xfrm>
              <a:prstGeom prst="rect">
                <a:avLst/>
              </a:prstGeom>
              <a:blipFill>
                <a:blip r:embed="rId4"/>
                <a:stretch>
                  <a:fillRect b="-25000"/>
                </a:stretch>
              </a:blipFill>
            </p:spPr>
            <p:txBody>
              <a:bodyPr/>
              <a:lstStyle/>
              <a:p>
                <a:r>
                  <a:rPr lang="zh-HK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186">
                <a:extLst>
                  <a:ext uri="{FF2B5EF4-FFF2-40B4-BE49-F238E27FC236}">
                    <a16:creationId xmlns:a16="http://schemas.microsoft.com/office/drawing/2014/main" id="{5C504AE8-E399-440E-8863-E8E7AF46FE12}"/>
                  </a:ext>
                </a:extLst>
              </p:cNvPr>
              <p:cNvSpPr txBox="1"/>
              <p:nvPr/>
            </p:nvSpPr>
            <p:spPr>
              <a:xfrm>
                <a:off x="6691283" y="3160405"/>
                <a:ext cx="816890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HK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HK" sz="1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HK" sz="1600" b="1" i="0" smtClean="0">
                                  <a:latin typeface="Cambria Math" panose="02040503050406030204" pitchFamily="18" charset="0"/>
                                </a:rPr>
                                <m:t>𝐪</m:t>
                              </m:r>
                            </m:e>
                            <m:sub>
                              <m:r>
                                <a:rPr lang="en-US" altLang="zh-HK" sz="16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altLang="zh-HK" sz="1600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altLang="zh-HK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HK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HK" sz="160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</m:oMath>
                  </m:oMathPara>
                </a14:m>
                <a:endParaRPr lang="zh-HK" altLang="en-US" sz="1600" dirty="0"/>
              </a:p>
            </p:txBody>
          </p:sp>
        </mc:Choice>
        <mc:Fallback xmlns="">
          <p:sp>
            <p:nvSpPr>
              <p:cNvPr id="50" name="TextBox 186">
                <a:extLst>
                  <a:ext uri="{FF2B5EF4-FFF2-40B4-BE49-F238E27FC236}">
                    <a16:creationId xmlns:a16="http://schemas.microsoft.com/office/drawing/2014/main" id="{5C504AE8-E399-440E-8863-E8E7AF46FE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1283" y="3160405"/>
                <a:ext cx="816890" cy="246221"/>
              </a:xfrm>
              <a:prstGeom prst="rect">
                <a:avLst/>
              </a:prstGeom>
              <a:blipFill>
                <a:blip r:embed="rId5"/>
                <a:stretch>
                  <a:fillRect b="-21951"/>
                </a:stretch>
              </a:blipFill>
            </p:spPr>
            <p:txBody>
              <a:bodyPr/>
              <a:lstStyle/>
              <a:p>
                <a:r>
                  <a:rPr lang="zh-HK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Oval 187">
            <a:extLst>
              <a:ext uri="{FF2B5EF4-FFF2-40B4-BE49-F238E27FC236}">
                <a16:creationId xmlns:a16="http://schemas.microsoft.com/office/drawing/2014/main" id="{4A4A88BC-D237-46ED-B1FA-F1C09FAEAF44}"/>
              </a:ext>
            </a:extLst>
          </p:cNvPr>
          <p:cNvSpPr/>
          <p:nvPr/>
        </p:nvSpPr>
        <p:spPr>
          <a:xfrm>
            <a:off x="8917064" y="2378132"/>
            <a:ext cx="2068624" cy="2068624"/>
          </a:xfrm>
          <a:prstGeom prst="ellipse">
            <a:avLst/>
          </a:prstGeom>
          <a:noFill/>
          <a:ln w="28575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cxnSp>
        <p:nvCxnSpPr>
          <p:cNvPr id="52" name="Straight Connector 188">
            <a:extLst>
              <a:ext uri="{FF2B5EF4-FFF2-40B4-BE49-F238E27FC236}">
                <a16:creationId xmlns:a16="http://schemas.microsoft.com/office/drawing/2014/main" id="{6B760AB9-C559-4BF7-89B7-476EA8A5D2E2}"/>
              </a:ext>
            </a:extLst>
          </p:cNvPr>
          <p:cNvCxnSpPr>
            <a:cxnSpLocks/>
          </p:cNvCxnSpPr>
          <p:nvPr/>
        </p:nvCxnSpPr>
        <p:spPr>
          <a:xfrm>
            <a:off x="5060997" y="2346362"/>
            <a:ext cx="5876237" cy="0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189">
            <a:extLst>
              <a:ext uri="{FF2B5EF4-FFF2-40B4-BE49-F238E27FC236}">
                <a16:creationId xmlns:a16="http://schemas.microsoft.com/office/drawing/2014/main" id="{3F942C0E-ECA3-46D5-8A53-1974AD94471E}"/>
              </a:ext>
            </a:extLst>
          </p:cNvPr>
          <p:cNvSpPr/>
          <p:nvPr/>
        </p:nvSpPr>
        <p:spPr>
          <a:xfrm>
            <a:off x="9922288" y="3383161"/>
            <a:ext cx="116476" cy="108342"/>
          </a:xfrm>
          <a:prstGeom prst="rect">
            <a:avLst/>
          </a:prstGeom>
          <a:solidFill>
            <a:srgbClr val="00B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190">
                <a:extLst>
                  <a:ext uri="{FF2B5EF4-FFF2-40B4-BE49-F238E27FC236}">
                    <a16:creationId xmlns:a16="http://schemas.microsoft.com/office/drawing/2014/main" id="{F954E687-C413-48D2-8526-B649A3EEB4C8}"/>
                  </a:ext>
                </a:extLst>
              </p:cNvPr>
              <p:cNvSpPr txBox="1"/>
              <p:nvPr/>
            </p:nvSpPr>
            <p:spPr>
              <a:xfrm>
                <a:off x="9518211" y="3500023"/>
                <a:ext cx="841384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HK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HK" sz="1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HK" sz="1600" b="1" i="1" smtClean="0">
                                  <a:latin typeface="Cambria Math" panose="02040503050406030204" pitchFamily="18" charset="0"/>
                                </a:rPr>
                                <m:t>𝐪</m:t>
                              </m:r>
                            </m:e>
                            <m:sub>
                              <m:r>
                                <a:rPr lang="en-US" altLang="zh-HK" sz="16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b>
                          </m:sSub>
                          <m:r>
                            <a:rPr lang="en-US" altLang="zh-HK" sz="1600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altLang="zh-HK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HK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HK" sz="160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</m:oMath>
                  </m:oMathPara>
                </a14:m>
                <a:endParaRPr lang="zh-HK" altLang="en-US" sz="1600" dirty="0"/>
              </a:p>
            </p:txBody>
          </p:sp>
        </mc:Choice>
        <mc:Fallback xmlns="">
          <p:sp>
            <p:nvSpPr>
              <p:cNvPr id="54" name="TextBox 190">
                <a:extLst>
                  <a:ext uri="{FF2B5EF4-FFF2-40B4-BE49-F238E27FC236}">
                    <a16:creationId xmlns:a16="http://schemas.microsoft.com/office/drawing/2014/main" id="{F954E687-C413-48D2-8526-B649A3EEB4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8211" y="3500023"/>
                <a:ext cx="841384" cy="246221"/>
              </a:xfrm>
              <a:prstGeom prst="rect">
                <a:avLst/>
              </a:prstGeom>
              <a:blipFill>
                <a:blip r:embed="rId6"/>
                <a:stretch>
                  <a:fillRect b="-21951"/>
                </a:stretch>
              </a:blipFill>
            </p:spPr>
            <p:txBody>
              <a:bodyPr/>
              <a:lstStyle/>
              <a:p>
                <a:r>
                  <a:rPr lang="zh-HK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TextBox 191">
            <a:extLst>
              <a:ext uri="{FF2B5EF4-FFF2-40B4-BE49-F238E27FC236}">
                <a16:creationId xmlns:a16="http://schemas.microsoft.com/office/drawing/2014/main" id="{8CD888E2-3D59-4251-956E-BBBFFA1FA2CB}"/>
              </a:ext>
            </a:extLst>
          </p:cNvPr>
          <p:cNvSpPr txBox="1"/>
          <p:nvPr/>
        </p:nvSpPr>
        <p:spPr>
          <a:xfrm>
            <a:off x="8262268" y="3072557"/>
            <a:ext cx="56938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lang="zh-HK" altLang="en-US" sz="3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6" name="Right Brace 192">
            <a:extLst>
              <a:ext uri="{FF2B5EF4-FFF2-40B4-BE49-F238E27FC236}">
                <a16:creationId xmlns:a16="http://schemas.microsoft.com/office/drawing/2014/main" id="{2BFEA43E-DDFC-4CC1-A8DF-10DB85B84E35}"/>
              </a:ext>
            </a:extLst>
          </p:cNvPr>
          <p:cNvSpPr/>
          <p:nvPr/>
        </p:nvSpPr>
        <p:spPr>
          <a:xfrm rot="5400000">
            <a:off x="7990023" y="2672324"/>
            <a:ext cx="154024" cy="3943456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193">
                <a:extLst>
                  <a:ext uri="{FF2B5EF4-FFF2-40B4-BE49-F238E27FC236}">
                    <a16:creationId xmlns:a16="http://schemas.microsoft.com/office/drawing/2014/main" id="{4C8CD010-4FF7-43E3-A7D2-1D8404D8AD25}"/>
                  </a:ext>
                </a:extLst>
              </p:cNvPr>
              <p:cNvSpPr txBox="1"/>
              <p:nvPr/>
            </p:nvSpPr>
            <p:spPr>
              <a:xfrm>
                <a:off x="7974766" y="4792620"/>
                <a:ext cx="184538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HK" sz="160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zh-HK" altLang="en-US" sz="1600" dirty="0"/>
              </a:p>
            </p:txBody>
          </p:sp>
        </mc:Choice>
        <mc:Fallback xmlns="">
          <p:sp>
            <p:nvSpPr>
              <p:cNvPr id="57" name="TextBox 193">
                <a:extLst>
                  <a:ext uri="{FF2B5EF4-FFF2-40B4-BE49-F238E27FC236}">
                    <a16:creationId xmlns:a16="http://schemas.microsoft.com/office/drawing/2014/main" id="{4C8CD010-4FF7-43E3-A7D2-1D8404D8AD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4766" y="4792620"/>
                <a:ext cx="184538" cy="246221"/>
              </a:xfrm>
              <a:prstGeom prst="rect">
                <a:avLst/>
              </a:prstGeom>
              <a:blipFill>
                <a:blip r:embed="rId7"/>
                <a:stretch>
                  <a:fillRect l="-23333" r="-23333" b="-4878"/>
                </a:stretch>
              </a:blipFill>
            </p:spPr>
            <p:txBody>
              <a:bodyPr/>
              <a:lstStyle/>
              <a:p>
                <a:r>
                  <a:rPr lang="zh-HK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Oval 194">
            <a:extLst>
              <a:ext uri="{FF2B5EF4-FFF2-40B4-BE49-F238E27FC236}">
                <a16:creationId xmlns:a16="http://schemas.microsoft.com/office/drawing/2014/main" id="{09861A8D-1034-42D5-BF03-B2E97CA94F7C}"/>
              </a:ext>
            </a:extLst>
          </p:cNvPr>
          <p:cNvSpPr/>
          <p:nvPr/>
        </p:nvSpPr>
        <p:spPr>
          <a:xfrm flipH="1">
            <a:off x="8958606" y="2461674"/>
            <a:ext cx="96810" cy="968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59" name="Oval 195">
            <a:extLst>
              <a:ext uri="{FF2B5EF4-FFF2-40B4-BE49-F238E27FC236}">
                <a16:creationId xmlns:a16="http://schemas.microsoft.com/office/drawing/2014/main" id="{CA10CE39-D2F2-4F5D-BDFC-7B5AAD0C0B01}"/>
              </a:ext>
            </a:extLst>
          </p:cNvPr>
          <p:cNvSpPr/>
          <p:nvPr/>
        </p:nvSpPr>
        <p:spPr>
          <a:xfrm flipH="1">
            <a:off x="10196999" y="2558484"/>
            <a:ext cx="96810" cy="968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 dirty="0"/>
          </a:p>
        </p:txBody>
      </p:sp>
      <p:sp>
        <p:nvSpPr>
          <p:cNvPr id="60" name="Oval 196">
            <a:extLst>
              <a:ext uri="{FF2B5EF4-FFF2-40B4-BE49-F238E27FC236}">
                <a16:creationId xmlns:a16="http://schemas.microsoft.com/office/drawing/2014/main" id="{73AE55CF-00CE-400A-9E44-5524B88F65D1}"/>
              </a:ext>
            </a:extLst>
          </p:cNvPr>
          <p:cNvSpPr/>
          <p:nvPr/>
        </p:nvSpPr>
        <p:spPr>
          <a:xfrm flipH="1">
            <a:off x="8292713" y="2541473"/>
            <a:ext cx="96810" cy="968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61" name="Oval 197">
            <a:extLst>
              <a:ext uri="{FF2B5EF4-FFF2-40B4-BE49-F238E27FC236}">
                <a16:creationId xmlns:a16="http://schemas.microsoft.com/office/drawing/2014/main" id="{08802324-B938-4C1C-8119-9E37957C801D}"/>
              </a:ext>
            </a:extLst>
          </p:cNvPr>
          <p:cNvSpPr/>
          <p:nvPr/>
        </p:nvSpPr>
        <p:spPr>
          <a:xfrm flipH="1">
            <a:off x="9310791" y="3105455"/>
            <a:ext cx="96810" cy="968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62" name="Oval 198">
            <a:extLst>
              <a:ext uri="{FF2B5EF4-FFF2-40B4-BE49-F238E27FC236}">
                <a16:creationId xmlns:a16="http://schemas.microsoft.com/office/drawing/2014/main" id="{222AEAC8-45D2-4EB6-8ED7-8FB24B417E16}"/>
              </a:ext>
            </a:extLst>
          </p:cNvPr>
          <p:cNvSpPr/>
          <p:nvPr/>
        </p:nvSpPr>
        <p:spPr>
          <a:xfrm flipH="1">
            <a:off x="9932121" y="4034417"/>
            <a:ext cx="96810" cy="968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63" name="Oval 199">
            <a:extLst>
              <a:ext uri="{FF2B5EF4-FFF2-40B4-BE49-F238E27FC236}">
                <a16:creationId xmlns:a16="http://schemas.microsoft.com/office/drawing/2014/main" id="{CA550E96-D99E-4639-8519-14ECABF68503}"/>
              </a:ext>
            </a:extLst>
          </p:cNvPr>
          <p:cNvSpPr/>
          <p:nvPr/>
        </p:nvSpPr>
        <p:spPr>
          <a:xfrm flipH="1">
            <a:off x="10502235" y="2967171"/>
            <a:ext cx="96810" cy="968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64" name="Oval 200">
            <a:extLst>
              <a:ext uri="{FF2B5EF4-FFF2-40B4-BE49-F238E27FC236}">
                <a16:creationId xmlns:a16="http://schemas.microsoft.com/office/drawing/2014/main" id="{427F1E13-3C3C-4048-9BDD-74EEE9E7FFDD}"/>
              </a:ext>
            </a:extLst>
          </p:cNvPr>
          <p:cNvSpPr/>
          <p:nvPr/>
        </p:nvSpPr>
        <p:spPr>
          <a:xfrm flipH="1">
            <a:off x="8750694" y="3001002"/>
            <a:ext cx="96810" cy="968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65" name="Oval 201">
            <a:extLst>
              <a:ext uri="{FF2B5EF4-FFF2-40B4-BE49-F238E27FC236}">
                <a16:creationId xmlns:a16="http://schemas.microsoft.com/office/drawing/2014/main" id="{9D2BC5F3-BB87-4747-B5A8-CC51E84550CF}"/>
              </a:ext>
            </a:extLst>
          </p:cNvPr>
          <p:cNvSpPr/>
          <p:nvPr/>
        </p:nvSpPr>
        <p:spPr>
          <a:xfrm flipH="1">
            <a:off x="7716496" y="2904192"/>
            <a:ext cx="96810" cy="968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66" name="Oval 202">
            <a:extLst>
              <a:ext uri="{FF2B5EF4-FFF2-40B4-BE49-F238E27FC236}">
                <a16:creationId xmlns:a16="http://schemas.microsoft.com/office/drawing/2014/main" id="{2D0FC29E-9450-4721-9A9D-5F73730BF7E0}"/>
              </a:ext>
            </a:extLst>
          </p:cNvPr>
          <p:cNvSpPr/>
          <p:nvPr/>
        </p:nvSpPr>
        <p:spPr>
          <a:xfrm flipH="1">
            <a:off x="7686554" y="3985311"/>
            <a:ext cx="96810" cy="968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67" name="Oval 203">
            <a:extLst>
              <a:ext uri="{FF2B5EF4-FFF2-40B4-BE49-F238E27FC236}">
                <a16:creationId xmlns:a16="http://schemas.microsoft.com/office/drawing/2014/main" id="{CE8F3ED3-5E6C-4B61-898E-D1F589B76C0A}"/>
              </a:ext>
            </a:extLst>
          </p:cNvPr>
          <p:cNvSpPr/>
          <p:nvPr/>
        </p:nvSpPr>
        <p:spPr>
          <a:xfrm flipH="1">
            <a:off x="8244308" y="4116423"/>
            <a:ext cx="96810" cy="968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68" name="Oval 204">
            <a:extLst>
              <a:ext uri="{FF2B5EF4-FFF2-40B4-BE49-F238E27FC236}">
                <a16:creationId xmlns:a16="http://schemas.microsoft.com/office/drawing/2014/main" id="{D72FFAB2-EE95-4EE3-A727-1C7B506C1115}"/>
              </a:ext>
            </a:extLst>
          </p:cNvPr>
          <p:cNvSpPr/>
          <p:nvPr/>
        </p:nvSpPr>
        <p:spPr>
          <a:xfrm flipH="1">
            <a:off x="8750016" y="4034417"/>
            <a:ext cx="96810" cy="968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69" name="Oval 205">
            <a:extLst>
              <a:ext uri="{FF2B5EF4-FFF2-40B4-BE49-F238E27FC236}">
                <a16:creationId xmlns:a16="http://schemas.microsoft.com/office/drawing/2014/main" id="{1C20747D-F2A4-4535-A90C-0590217310EF}"/>
              </a:ext>
            </a:extLst>
          </p:cNvPr>
          <p:cNvSpPr/>
          <p:nvPr/>
        </p:nvSpPr>
        <p:spPr>
          <a:xfrm flipH="1">
            <a:off x="7110852" y="2751107"/>
            <a:ext cx="96810" cy="968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70" name="Oval 206">
            <a:extLst>
              <a:ext uri="{FF2B5EF4-FFF2-40B4-BE49-F238E27FC236}">
                <a16:creationId xmlns:a16="http://schemas.microsoft.com/office/drawing/2014/main" id="{5B37402E-DC18-4A1E-BD57-3D1B6580CBC2}"/>
              </a:ext>
            </a:extLst>
          </p:cNvPr>
          <p:cNvSpPr/>
          <p:nvPr/>
        </p:nvSpPr>
        <p:spPr>
          <a:xfrm flipH="1">
            <a:off x="6593310" y="2903388"/>
            <a:ext cx="96810" cy="968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71" name="Oval 207">
            <a:extLst>
              <a:ext uri="{FF2B5EF4-FFF2-40B4-BE49-F238E27FC236}">
                <a16:creationId xmlns:a16="http://schemas.microsoft.com/office/drawing/2014/main" id="{92247315-F56C-45CB-9CFF-958195C23029}"/>
              </a:ext>
            </a:extLst>
          </p:cNvPr>
          <p:cNvSpPr/>
          <p:nvPr/>
        </p:nvSpPr>
        <p:spPr>
          <a:xfrm flipH="1">
            <a:off x="6525239" y="3942834"/>
            <a:ext cx="96810" cy="968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72" name="Oval 208">
            <a:extLst>
              <a:ext uri="{FF2B5EF4-FFF2-40B4-BE49-F238E27FC236}">
                <a16:creationId xmlns:a16="http://schemas.microsoft.com/office/drawing/2014/main" id="{7D491CCE-578C-4327-9C47-BC20A7058629}"/>
              </a:ext>
            </a:extLst>
          </p:cNvPr>
          <p:cNvSpPr/>
          <p:nvPr/>
        </p:nvSpPr>
        <p:spPr>
          <a:xfrm flipH="1">
            <a:off x="5954718" y="2786809"/>
            <a:ext cx="96810" cy="968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73" name="Oval 209">
            <a:extLst>
              <a:ext uri="{FF2B5EF4-FFF2-40B4-BE49-F238E27FC236}">
                <a16:creationId xmlns:a16="http://schemas.microsoft.com/office/drawing/2014/main" id="{628735EC-AC0D-42F1-97CE-2A8F2D30B438}"/>
              </a:ext>
            </a:extLst>
          </p:cNvPr>
          <p:cNvSpPr/>
          <p:nvPr/>
        </p:nvSpPr>
        <p:spPr>
          <a:xfrm flipH="1">
            <a:off x="5889897" y="3846024"/>
            <a:ext cx="96810" cy="968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74" name="Oval 210">
            <a:extLst>
              <a:ext uri="{FF2B5EF4-FFF2-40B4-BE49-F238E27FC236}">
                <a16:creationId xmlns:a16="http://schemas.microsoft.com/office/drawing/2014/main" id="{E4615014-471E-4CF3-BD6B-40DC8EA23125}"/>
              </a:ext>
            </a:extLst>
          </p:cNvPr>
          <p:cNvSpPr/>
          <p:nvPr/>
        </p:nvSpPr>
        <p:spPr>
          <a:xfrm flipH="1">
            <a:off x="5277624" y="3437332"/>
            <a:ext cx="96810" cy="968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75" name="Oval 211">
            <a:extLst>
              <a:ext uri="{FF2B5EF4-FFF2-40B4-BE49-F238E27FC236}">
                <a16:creationId xmlns:a16="http://schemas.microsoft.com/office/drawing/2014/main" id="{963461CA-0CEC-4ADE-ADBB-0C374C5D2E61}"/>
              </a:ext>
            </a:extLst>
          </p:cNvPr>
          <p:cNvSpPr/>
          <p:nvPr/>
        </p:nvSpPr>
        <p:spPr>
          <a:xfrm flipH="1">
            <a:off x="5442260" y="3957696"/>
            <a:ext cx="96810" cy="968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76" name="Oval 212">
            <a:extLst>
              <a:ext uri="{FF2B5EF4-FFF2-40B4-BE49-F238E27FC236}">
                <a16:creationId xmlns:a16="http://schemas.microsoft.com/office/drawing/2014/main" id="{D7759545-4491-4A34-9B7F-939F7C29A837}"/>
              </a:ext>
            </a:extLst>
          </p:cNvPr>
          <p:cNvSpPr/>
          <p:nvPr/>
        </p:nvSpPr>
        <p:spPr>
          <a:xfrm flipH="1">
            <a:off x="5398616" y="2780013"/>
            <a:ext cx="96810" cy="968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77" name="Oval 213">
            <a:extLst>
              <a:ext uri="{FF2B5EF4-FFF2-40B4-BE49-F238E27FC236}">
                <a16:creationId xmlns:a16="http://schemas.microsoft.com/office/drawing/2014/main" id="{748F07D1-14C9-4B6A-B4C4-FFA2F341EE04}"/>
              </a:ext>
            </a:extLst>
          </p:cNvPr>
          <p:cNvSpPr/>
          <p:nvPr/>
        </p:nvSpPr>
        <p:spPr>
          <a:xfrm flipH="1">
            <a:off x="8604889" y="2649188"/>
            <a:ext cx="96810" cy="968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78" name="Oval 214">
            <a:extLst>
              <a:ext uri="{FF2B5EF4-FFF2-40B4-BE49-F238E27FC236}">
                <a16:creationId xmlns:a16="http://schemas.microsoft.com/office/drawing/2014/main" id="{251CA431-216A-402B-8511-A40976D45B0A}"/>
              </a:ext>
            </a:extLst>
          </p:cNvPr>
          <p:cNvSpPr/>
          <p:nvPr/>
        </p:nvSpPr>
        <p:spPr>
          <a:xfrm flipH="1">
            <a:off x="9430077" y="2702702"/>
            <a:ext cx="96810" cy="968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79" name="Oval 215">
            <a:extLst>
              <a:ext uri="{FF2B5EF4-FFF2-40B4-BE49-F238E27FC236}">
                <a16:creationId xmlns:a16="http://schemas.microsoft.com/office/drawing/2014/main" id="{30B22677-AF63-4F29-A8B7-563AEA00B6F8}"/>
              </a:ext>
            </a:extLst>
          </p:cNvPr>
          <p:cNvSpPr/>
          <p:nvPr/>
        </p:nvSpPr>
        <p:spPr>
          <a:xfrm flipH="1">
            <a:off x="7809391" y="3534142"/>
            <a:ext cx="96810" cy="968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80" name="Oval 216">
            <a:extLst>
              <a:ext uri="{FF2B5EF4-FFF2-40B4-BE49-F238E27FC236}">
                <a16:creationId xmlns:a16="http://schemas.microsoft.com/office/drawing/2014/main" id="{B506E400-174F-4782-B0A4-84896D8DAD10}"/>
              </a:ext>
            </a:extLst>
          </p:cNvPr>
          <p:cNvSpPr/>
          <p:nvPr/>
        </p:nvSpPr>
        <p:spPr>
          <a:xfrm flipH="1">
            <a:off x="7206309" y="3693325"/>
            <a:ext cx="96810" cy="968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cxnSp>
        <p:nvCxnSpPr>
          <p:cNvPr id="81" name="Straight Connector 2">
            <a:extLst>
              <a:ext uri="{FF2B5EF4-FFF2-40B4-BE49-F238E27FC236}">
                <a16:creationId xmlns:a16="http://schemas.microsoft.com/office/drawing/2014/main" id="{20ED70BD-DE8B-4ED1-AC89-6A5535504AA3}"/>
              </a:ext>
            </a:extLst>
          </p:cNvPr>
          <p:cNvCxnSpPr>
            <a:cxnSpLocks/>
          </p:cNvCxnSpPr>
          <p:nvPr/>
        </p:nvCxnSpPr>
        <p:spPr>
          <a:xfrm>
            <a:off x="9976058" y="2409000"/>
            <a:ext cx="4468" cy="1034779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Rectangle 5">
                <a:extLst>
                  <a:ext uri="{FF2B5EF4-FFF2-40B4-BE49-F238E27FC236}">
                    <a16:creationId xmlns:a16="http://schemas.microsoft.com/office/drawing/2014/main" id="{B27453FB-7931-4743-9DED-D17090FF4D06}"/>
                  </a:ext>
                </a:extLst>
              </p:cNvPr>
              <p:cNvSpPr/>
              <p:nvPr/>
            </p:nvSpPr>
            <p:spPr>
              <a:xfrm>
                <a:off x="9677662" y="2754412"/>
                <a:ext cx="37093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HK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zh-HK" altLang="en-US" dirty="0"/>
              </a:p>
            </p:txBody>
          </p:sp>
        </mc:Choice>
        <mc:Fallback xmlns="">
          <p:sp>
            <p:nvSpPr>
              <p:cNvPr id="82" name="Rectangle 5">
                <a:extLst>
                  <a:ext uri="{FF2B5EF4-FFF2-40B4-BE49-F238E27FC236}">
                    <a16:creationId xmlns:a16="http://schemas.microsoft.com/office/drawing/2014/main" id="{B27453FB-7931-4743-9DED-D17090FF4D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77662" y="2754412"/>
                <a:ext cx="370934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HK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內容版面配置區 2">
                <a:extLst>
                  <a:ext uri="{FF2B5EF4-FFF2-40B4-BE49-F238E27FC236}">
                    <a16:creationId xmlns:a16="http://schemas.microsoft.com/office/drawing/2014/main" id="{392E67CE-1A0A-4DE2-A9BA-A23F681C47A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69280" y="5260990"/>
                <a:ext cx="10515600" cy="568251"/>
              </a:xfrm>
            </p:spPr>
            <p:txBody>
              <a:bodyPr/>
              <a:lstStyle/>
              <a:p>
                <a:pPr marL="0" indent="0" algn="ctr">
                  <a:buNone/>
                </a:pPr>
                <a: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Use </a:t>
                </a:r>
                <a14:m>
                  <m:oMath xmlns:m="http://schemas.openxmlformats.org/officeDocument/2006/math">
                    <m:r>
                      <a:rPr lang="en-US" altLang="zh-HK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𝑂</m:t>
                    </m:r>
                    <m:r>
                      <a:rPr lang="en-US" altLang="zh-HK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HK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altLang="zh-HK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time to find the envelope </a:t>
                </a:r>
                <a14:m>
                  <m:oMath xmlns:m="http://schemas.openxmlformats.org/officeDocument/2006/math">
                    <m:r>
                      <a:rPr lang="en-US" altLang="zh-HK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𝐸</m:t>
                    </m:r>
                    <m:r>
                      <a:rPr lang="en-US" altLang="zh-HK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HK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𝑘</m:t>
                    </m:r>
                    <m:r>
                      <a:rPr lang="en-US" altLang="zh-HK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zh-HK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3" name="內容版面配置區 2">
                <a:extLst>
                  <a:ext uri="{FF2B5EF4-FFF2-40B4-BE49-F238E27FC236}">
                    <a16:creationId xmlns:a16="http://schemas.microsoft.com/office/drawing/2014/main" id="{392E67CE-1A0A-4DE2-A9BA-A23F681C47A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9280" y="5260990"/>
                <a:ext cx="10515600" cy="568251"/>
              </a:xfrm>
              <a:blipFill>
                <a:blip r:embed="rId9"/>
                <a:stretch>
                  <a:fillRect t="-18280" b="-13978"/>
                </a:stretch>
              </a:blipFill>
            </p:spPr>
            <p:txBody>
              <a:bodyPr/>
              <a:lstStyle/>
              <a:p>
                <a:r>
                  <a:rPr lang="zh-HK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4" name="圖片 83">
            <a:extLst>
              <a:ext uri="{FF2B5EF4-FFF2-40B4-BE49-F238E27FC236}">
                <a16:creationId xmlns:a16="http://schemas.microsoft.com/office/drawing/2014/main" id="{BC668541-66FA-4790-A8B3-1861AABEFD7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77754" y="5737463"/>
            <a:ext cx="4781550" cy="542925"/>
          </a:xfrm>
          <a:prstGeom prst="rect">
            <a:avLst/>
          </a:prstGeom>
        </p:spPr>
      </p:pic>
      <p:sp>
        <p:nvSpPr>
          <p:cNvPr id="85" name="右大括弧 84">
            <a:extLst>
              <a:ext uri="{FF2B5EF4-FFF2-40B4-BE49-F238E27FC236}">
                <a16:creationId xmlns:a16="http://schemas.microsoft.com/office/drawing/2014/main" id="{278258A9-08D8-4328-98FB-C4F072F99F0F}"/>
              </a:ext>
            </a:extLst>
          </p:cNvPr>
          <p:cNvSpPr/>
          <p:nvPr/>
        </p:nvSpPr>
        <p:spPr>
          <a:xfrm>
            <a:off x="11073468" y="2346362"/>
            <a:ext cx="201384" cy="2136091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矩形 85">
                <a:extLst>
                  <a:ext uri="{FF2B5EF4-FFF2-40B4-BE49-F238E27FC236}">
                    <a16:creationId xmlns:a16="http://schemas.microsoft.com/office/drawing/2014/main" id="{891C6F43-B14E-43E9-82F5-B827FF700D0D}"/>
                  </a:ext>
                </a:extLst>
              </p:cNvPr>
              <p:cNvSpPr/>
              <p:nvPr/>
            </p:nvSpPr>
            <p:spPr>
              <a:xfrm>
                <a:off x="11274306" y="3219108"/>
                <a:ext cx="71660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HK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𝐸</m:t>
                      </m:r>
                      <m:r>
                        <a:rPr lang="en-US" altLang="zh-HK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altLang="zh-HK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𝑘</m:t>
                      </m:r>
                      <m:r>
                        <a:rPr lang="en-US" altLang="zh-HK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zh-HK" altLang="en-US" dirty="0"/>
              </a:p>
            </p:txBody>
          </p:sp>
        </mc:Choice>
        <mc:Fallback xmlns="">
          <p:sp>
            <p:nvSpPr>
              <p:cNvPr id="86" name="矩形 85">
                <a:extLst>
                  <a:ext uri="{FF2B5EF4-FFF2-40B4-BE49-F238E27FC236}">
                    <a16:creationId xmlns:a16="http://schemas.microsoft.com/office/drawing/2014/main" id="{891C6F43-B14E-43E9-82F5-B827FF700D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74306" y="3219108"/>
                <a:ext cx="716606" cy="369332"/>
              </a:xfrm>
              <a:prstGeom prst="rect">
                <a:avLst/>
              </a:prstGeom>
              <a:blipFill>
                <a:blip r:embed="rId11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zh-HK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EC8C42AF-CB5A-4E92-AE71-178B19A8A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0C135-18A3-4007-A5BA-492DBA26ECC2}" type="slidenum">
              <a:rPr lang="zh-HK" altLang="en-US" smtClean="0"/>
              <a:t>30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30273919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C27E8E9-4BF6-4A3C-B85B-0FB8E74C11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Computational Geometry</a:t>
            </a:r>
            <a:endParaRPr lang="zh-HK" altLang="en-US" dirty="0"/>
          </a:p>
        </p:txBody>
      </p:sp>
      <p:sp>
        <p:nvSpPr>
          <p:cNvPr id="4" name="Oval 178">
            <a:extLst>
              <a:ext uri="{FF2B5EF4-FFF2-40B4-BE49-F238E27FC236}">
                <a16:creationId xmlns:a16="http://schemas.microsoft.com/office/drawing/2014/main" id="{5F1CCDA5-CD56-4205-8BF4-94F2B90F6679}"/>
              </a:ext>
            </a:extLst>
          </p:cNvPr>
          <p:cNvSpPr/>
          <p:nvPr/>
        </p:nvSpPr>
        <p:spPr>
          <a:xfrm>
            <a:off x="1176894" y="2319409"/>
            <a:ext cx="2068624" cy="2068624"/>
          </a:xfrm>
          <a:prstGeom prst="ellipse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5" name="Rectangle 179">
            <a:extLst>
              <a:ext uri="{FF2B5EF4-FFF2-40B4-BE49-F238E27FC236}">
                <a16:creationId xmlns:a16="http://schemas.microsoft.com/office/drawing/2014/main" id="{DD221703-114F-4108-A1C2-85ABADB3BB46}"/>
              </a:ext>
            </a:extLst>
          </p:cNvPr>
          <p:cNvSpPr/>
          <p:nvPr/>
        </p:nvSpPr>
        <p:spPr>
          <a:xfrm>
            <a:off x="2139427" y="3353721"/>
            <a:ext cx="116476" cy="108342"/>
          </a:xfrm>
          <a:prstGeom prst="rect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184">
                <a:extLst>
                  <a:ext uri="{FF2B5EF4-FFF2-40B4-BE49-F238E27FC236}">
                    <a16:creationId xmlns:a16="http://schemas.microsoft.com/office/drawing/2014/main" id="{B0275951-0864-4415-A209-43FA48EF534E}"/>
                  </a:ext>
                </a:extLst>
              </p:cNvPr>
              <p:cNvSpPr txBox="1"/>
              <p:nvPr/>
            </p:nvSpPr>
            <p:spPr>
              <a:xfrm>
                <a:off x="1891604" y="3460188"/>
                <a:ext cx="728597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HK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HK" sz="1600" b="1">
                              <a:latin typeface="Cambria Math" panose="02040503050406030204" pitchFamily="18" charset="0"/>
                            </a:rPr>
                            <m:t>𝐪</m:t>
                          </m:r>
                          <m:r>
                            <a:rPr lang="en-US" altLang="zh-HK" sz="1600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altLang="zh-HK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HK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HK" sz="160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</m:oMath>
                  </m:oMathPara>
                </a14:m>
                <a:endParaRPr lang="zh-HK" altLang="en-US" sz="1600" dirty="0"/>
              </a:p>
            </p:txBody>
          </p:sp>
        </mc:Choice>
        <mc:Fallback xmlns="">
          <p:sp>
            <p:nvSpPr>
              <p:cNvPr id="6" name="TextBox 184">
                <a:extLst>
                  <a:ext uri="{FF2B5EF4-FFF2-40B4-BE49-F238E27FC236}">
                    <a16:creationId xmlns:a16="http://schemas.microsoft.com/office/drawing/2014/main" id="{B0275951-0864-4415-A209-43FA48EF53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1604" y="3460188"/>
                <a:ext cx="728597" cy="246221"/>
              </a:xfrm>
              <a:prstGeom prst="rect">
                <a:avLst/>
              </a:prstGeom>
              <a:blipFill>
                <a:blip r:embed="rId2"/>
                <a:stretch>
                  <a:fillRect b="-25000"/>
                </a:stretch>
              </a:blipFill>
            </p:spPr>
            <p:txBody>
              <a:bodyPr/>
              <a:lstStyle/>
              <a:p>
                <a:r>
                  <a:rPr lang="zh-HK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Oval 206">
            <a:extLst>
              <a:ext uri="{FF2B5EF4-FFF2-40B4-BE49-F238E27FC236}">
                <a16:creationId xmlns:a16="http://schemas.microsoft.com/office/drawing/2014/main" id="{B924ADDB-E548-4802-BAF1-9CBE460ED11A}"/>
              </a:ext>
            </a:extLst>
          </p:cNvPr>
          <p:cNvSpPr/>
          <p:nvPr/>
        </p:nvSpPr>
        <p:spPr>
          <a:xfrm flipH="1">
            <a:off x="2709207" y="2844665"/>
            <a:ext cx="96810" cy="96810"/>
          </a:xfrm>
          <a:prstGeom prst="ellipse">
            <a:avLst/>
          </a:prstGeom>
          <a:solidFill>
            <a:srgbClr val="3333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8" name="Oval 207">
            <a:extLst>
              <a:ext uri="{FF2B5EF4-FFF2-40B4-BE49-F238E27FC236}">
                <a16:creationId xmlns:a16="http://schemas.microsoft.com/office/drawing/2014/main" id="{A19B4201-0FE8-482E-8229-58C502DB134D}"/>
              </a:ext>
            </a:extLst>
          </p:cNvPr>
          <p:cNvSpPr/>
          <p:nvPr/>
        </p:nvSpPr>
        <p:spPr>
          <a:xfrm flipH="1">
            <a:off x="3318728" y="4140989"/>
            <a:ext cx="96810" cy="968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9" name="Oval 208">
            <a:extLst>
              <a:ext uri="{FF2B5EF4-FFF2-40B4-BE49-F238E27FC236}">
                <a16:creationId xmlns:a16="http://schemas.microsoft.com/office/drawing/2014/main" id="{9F14BEA9-11F6-4B16-8B3F-AE017CD6A201}"/>
              </a:ext>
            </a:extLst>
          </p:cNvPr>
          <p:cNvSpPr/>
          <p:nvPr/>
        </p:nvSpPr>
        <p:spPr>
          <a:xfrm flipH="1">
            <a:off x="1759825" y="2872932"/>
            <a:ext cx="96810" cy="96810"/>
          </a:xfrm>
          <a:prstGeom prst="ellipse">
            <a:avLst/>
          </a:prstGeom>
          <a:solidFill>
            <a:srgbClr val="3333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0" name="Oval 209">
            <a:extLst>
              <a:ext uri="{FF2B5EF4-FFF2-40B4-BE49-F238E27FC236}">
                <a16:creationId xmlns:a16="http://schemas.microsoft.com/office/drawing/2014/main" id="{CB556016-536C-4402-A795-A335152D4221}"/>
              </a:ext>
            </a:extLst>
          </p:cNvPr>
          <p:cNvSpPr/>
          <p:nvPr/>
        </p:nvSpPr>
        <p:spPr>
          <a:xfrm flipH="1">
            <a:off x="1794794" y="3884111"/>
            <a:ext cx="96810" cy="96810"/>
          </a:xfrm>
          <a:prstGeom prst="ellipse">
            <a:avLst/>
          </a:prstGeom>
          <a:solidFill>
            <a:srgbClr val="3333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cxnSp>
        <p:nvCxnSpPr>
          <p:cNvPr id="11" name="Straight Connector 188">
            <a:extLst>
              <a:ext uri="{FF2B5EF4-FFF2-40B4-BE49-F238E27FC236}">
                <a16:creationId xmlns:a16="http://schemas.microsoft.com/office/drawing/2014/main" id="{37845A3E-7AB9-426D-9B12-1E4781E33A3A}"/>
              </a:ext>
            </a:extLst>
          </p:cNvPr>
          <p:cNvCxnSpPr>
            <a:cxnSpLocks/>
          </p:cNvCxnSpPr>
          <p:nvPr/>
        </p:nvCxnSpPr>
        <p:spPr>
          <a:xfrm>
            <a:off x="931178" y="2285494"/>
            <a:ext cx="2659310" cy="0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2">
            <a:extLst>
              <a:ext uri="{FF2B5EF4-FFF2-40B4-BE49-F238E27FC236}">
                <a16:creationId xmlns:a16="http://schemas.microsoft.com/office/drawing/2014/main" id="{E14FE7D8-FDFC-4EAF-BF79-D4988036BEA5}"/>
              </a:ext>
            </a:extLst>
          </p:cNvPr>
          <p:cNvCxnSpPr>
            <a:cxnSpLocks/>
          </p:cNvCxnSpPr>
          <p:nvPr/>
        </p:nvCxnSpPr>
        <p:spPr>
          <a:xfrm>
            <a:off x="2202398" y="2362911"/>
            <a:ext cx="4468" cy="1034779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5">
                <a:extLst>
                  <a:ext uri="{FF2B5EF4-FFF2-40B4-BE49-F238E27FC236}">
                    <a16:creationId xmlns:a16="http://schemas.microsoft.com/office/drawing/2014/main" id="{9B0C10C8-DFA7-48F8-AA3A-9169A6C46017}"/>
                  </a:ext>
                </a:extLst>
              </p:cNvPr>
              <p:cNvSpPr/>
              <p:nvPr/>
            </p:nvSpPr>
            <p:spPr>
              <a:xfrm>
                <a:off x="1933553" y="2840200"/>
                <a:ext cx="37093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HK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zh-HK" altLang="en-US" dirty="0"/>
              </a:p>
            </p:txBody>
          </p:sp>
        </mc:Choice>
        <mc:Fallback xmlns="">
          <p:sp>
            <p:nvSpPr>
              <p:cNvPr id="13" name="Rectangle 5">
                <a:extLst>
                  <a:ext uri="{FF2B5EF4-FFF2-40B4-BE49-F238E27FC236}">
                    <a16:creationId xmlns:a16="http://schemas.microsoft.com/office/drawing/2014/main" id="{9B0C10C8-DFA7-48F8-AA3A-9169A6C460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3553" y="2840200"/>
                <a:ext cx="370934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HK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Connector 188">
            <a:extLst>
              <a:ext uri="{FF2B5EF4-FFF2-40B4-BE49-F238E27FC236}">
                <a16:creationId xmlns:a16="http://schemas.microsoft.com/office/drawing/2014/main" id="{0341EEF2-E0C7-478B-91C1-48F1EA41F489}"/>
              </a:ext>
            </a:extLst>
          </p:cNvPr>
          <p:cNvCxnSpPr>
            <a:cxnSpLocks/>
          </p:cNvCxnSpPr>
          <p:nvPr/>
        </p:nvCxnSpPr>
        <p:spPr>
          <a:xfrm>
            <a:off x="926248" y="4393120"/>
            <a:ext cx="2659310" cy="0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內容版面配置區 2">
                <a:extLst>
                  <a:ext uri="{FF2B5EF4-FFF2-40B4-BE49-F238E27FC236}">
                    <a16:creationId xmlns:a16="http://schemas.microsoft.com/office/drawing/2014/main" id="{355459F5-7F5D-4EF4-ADD3-8D6804D72CE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479278" y="1825624"/>
                <a:ext cx="6874521" cy="5032371"/>
              </a:xfrm>
            </p:spPr>
            <p:txBody>
              <a:bodyPr/>
              <a:lstStyle/>
              <a:p>
                <a: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Consider the blue data points </a:t>
                </a:r>
                <a14:m>
                  <m:oMath xmlns:m="http://schemas.openxmlformats.org/officeDocument/2006/math">
                    <m:r>
                      <a:rPr lang="en-US" altLang="zh-HK" b="1" i="0" smtClean="0">
                        <a:latin typeface="Cambria Math" panose="02040503050406030204" pitchFamily="18" charset="0"/>
                      </a:rPr>
                      <m:t>𝐩</m:t>
                    </m:r>
                  </m:oMath>
                </a14:m>
                <a: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that are within the range </a:t>
                </a:r>
                <a14:m>
                  <m:oMath xmlns:m="http://schemas.openxmlformats.org/officeDocument/2006/math">
                    <m:r>
                      <a:rPr lang="en-US" altLang="zh-HK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𝑏</m:t>
                    </m:r>
                  </m:oMath>
                </a14:m>
                <a: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of the pixel </a:t>
                </a:r>
                <a14:m>
                  <m:oMath xmlns:m="http://schemas.openxmlformats.org/officeDocument/2006/math">
                    <m:r>
                      <a:rPr lang="en-US" altLang="zh-HK" b="1" i="0" smtClean="0">
                        <a:latin typeface="Cambria Math" panose="02040503050406030204" pitchFamily="18" charset="0"/>
                      </a:rPr>
                      <m:t>𝐪</m:t>
                    </m:r>
                  </m:oMath>
                </a14:m>
                <a: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endParaRPr lang="en-US" altLang="zh-HK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zh-HK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zh-HK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We can let:</a:t>
                </a:r>
              </a:p>
              <a:p>
                <a:endParaRPr lang="en-US" altLang="zh-HK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zh-HK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zh-HK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𝑂</m:t>
                    </m:r>
                    <m:r>
                      <a:rPr lang="en-US" altLang="zh-HK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HK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altLang="zh-HK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time to find the bound functions for all data points in </a:t>
                </a:r>
                <a14:m>
                  <m:oMath xmlns:m="http://schemas.openxmlformats.org/officeDocument/2006/math">
                    <m:r>
                      <a:rPr lang="en-US" altLang="zh-HK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𝐸</m:t>
                    </m:r>
                    <m:r>
                      <a:rPr lang="en-US" altLang="zh-HK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HK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𝑘</m:t>
                    </m:r>
                    <m:r>
                      <a:rPr lang="en-US" altLang="zh-HK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zh-HK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" name="內容版面配置區 2">
                <a:extLst>
                  <a:ext uri="{FF2B5EF4-FFF2-40B4-BE49-F238E27FC236}">
                    <a16:creationId xmlns:a16="http://schemas.microsoft.com/office/drawing/2014/main" id="{355459F5-7F5D-4EF4-ADD3-8D6804D72CE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479278" y="1825624"/>
                <a:ext cx="6874521" cy="5032371"/>
              </a:xfrm>
              <a:blipFill>
                <a:blip r:embed="rId4"/>
                <a:stretch>
                  <a:fillRect l="-1597" t="-2058" r="-1686"/>
                </a:stretch>
              </a:blipFill>
            </p:spPr>
            <p:txBody>
              <a:bodyPr/>
              <a:lstStyle/>
              <a:p>
                <a:r>
                  <a:rPr lang="zh-HK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圖片 15">
            <a:extLst>
              <a:ext uri="{FF2B5EF4-FFF2-40B4-BE49-F238E27FC236}">
                <a16:creationId xmlns:a16="http://schemas.microsoft.com/office/drawing/2014/main" id="{1AA3C029-AB23-4E67-BAD0-B2C6419A4F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5352" y="2711523"/>
            <a:ext cx="4191000" cy="895350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FAE388F8-3018-4035-BF2B-DDEBFCE90B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81797" y="3580574"/>
            <a:ext cx="6067425" cy="657225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1D9BBCBF-F6B5-45D5-8474-E479232E84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35276" y="4692201"/>
            <a:ext cx="4248150" cy="1200150"/>
          </a:xfrm>
          <a:prstGeom prst="rect">
            <a:avLst/>
          </a:prstGeom>
        </p:spPr>
      </p:pic>
      <p:sp>
        <p:nvSpPr>
          <p:cNvPr id="19" name="TextBox 175">
            <a:extLst>
              <a:ext uri="{FF2B5EF4-FFF2-40B4-BE49-F238E27FC236}">
                <a16:creationId xmlns:a16="http://schemas.microsoft.com/office/drawing/2014/main" id="{0F35A6F0-4CED-4299-8F50-D368A8793B3B}"/>
              </a:ext>
            </a:extLst>
          </p:cNvPr>
          <p:cNvSpPr txBox="1"/>
          <p:nvPr/>
        </p:nvSpPr>
        <p:spPr>
          <a:xfrm>
            <a:off x="1638418" y="2882691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HK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HK" altLang="en-US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Box 175">
            <a:extLst>
              <a:ext uri="{FF2B5EF4-FFF2-40B4-BE49-F238E27FC236}">
                <a16:creationId xmlns:a16="http://schemas.microsoft.com/office/drawing/2014/main" id="{48160831-A1F2-48C2-9E78-4ECC46090FA1}"/>
              </a:ext>
            </a:extLst>
          </p:cNvPr>
          <p:cNvSpPr txBox="1"/>
          <p:nvPr/>
        </p:nvSpPr>
        <p:spPr>
          <a:xfrm>
            <a:off x="2587412" y="2848999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HK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HK" altLang="en-US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Box 175">
            <a:extLst>
              <a:ext uri="{FF2B5EF4-FFF2-40B4-BE49-F238E27FC236}">
                <a16:creationId xmlns:a16="http://schemas.microsoft.com/office/drawing/2014/main" id="{3E8B2E9B-80D3-4AF9-89F6-E0574E344FC1}"/>
              </a:ext>
            </a:extLst>
          </p:cNvPr>
          <p:cNvSpPr txBox="1"/>
          <p:nvPr/>
        </p:nvSpPr>
        <p:spPr>
          <a:xfrm>
            <a:off x="1826754" y="381287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HK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HK" altLang="en-US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Box 175">
            <a:extLst>
              <a:ext uri="{FF2B5EF4-FFF2-40B4-BE49-F238E27FC236}">
                <a16:creationId xmlns:a16="http://schemas.microsoft.com/office/drawing/2014/main" id="{C6AD8FB9-1A3B-4993-B5BC-F50EF99E9F7E}"/>
              </a:ext>
            </a:extLst>
          </p:cNvPr>
          <p:cNvSpPr txBox="1"/>
          <p:nvPr/>
        </p:nvSpPr>
        <p:spPr>
          <a:xfrm>
            <a:off x="3211890" y="3782779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HK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zh-HK" altLang="en-US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D1BBC198-3B00-4552-998F-EFE458179A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0C135-18A3-4007-A5BA-492DBA26ECC2}" type="slidenum">
              <a:rPr lang="zh-HK" altLang="en-US" smtClean="0"/>
              <a:t>31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19192733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C0939CD-016D-4D00-A4B1-1F56AA8085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Computational Geometry</a:t>
            </a:r>
            <a:endParaRPr lang="zh-HK" altLang="en-US" dirty="0"/>
          </a:p>
        </p:txBody>
      </p:sp>
      <p:sp>
        <p:nvSpPr>
          <p:cNvPr id="4" name="Oval 178">
            <a:extLst>
              <a:ext uri="{FF2B5EF4-FFF2-40B4-BE49-F238E27FC236}">
                <a16:creationId xmlns:a16="http://schemas.microsoft.com/office/drawing/2014/main" id="{E8DA1930-0D97-474B-8998-818FDC197759}"/>
              </a:ext>
            </a:extLst>
          </p:cNvPr>
          <p:cNvSpPr/>
          <p:nvPr/>
        </p:nvSpPr>
        <p:spPr>
          <a:xfrm>
            <a:off x="1176894" y="2319409"/>
            <a:ext cx="2068624" cy="2068624"/>
          </a:xfrm>
          <a:prstGeom prst="ellipse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5" name="Rectangle 179">
            <a:extLst>
              <a:ext uri="{FF2B5EF4-FFF2-40B4-BE49-F238E27FC236}">
                <a16:creationId xmlns:a16="http://schemas.microsoft.com/office/drawing/2014/main" id="{DEC8A4ED-5A89-4C94-8822-15038F406082}"/>
              </a:ext>
            </a:extLst>
          </p:cNvPr>
          <p:cNvSpPr/>
          <p:nvPr/>
        </p:nvSpPr>
        <p:spPr>
          <a:xfrm>
            <a:off x="2139427" y="3353721"/>
            <a:ext cx="116476" cy="108342"/>
          </a:xfrm>
          <a:prstGeom prst="rect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184">
                <a:extLst>
                  <a:ext uri="{FF2B5EF4-FFF2-40B4-BE49-F238E27FC236}">
                    <a16:creationId xmlns:a16="http://schemas.microsoft.com/office/drawing/2014/main" id="{01280CC0-1F4E-490F-B591-ABBB580ADDA1}"/>
                  </a:ext>
                </a:extLst>
              </p:cNvPr>
              <p:cNvSpPr txBox="1"/>
              <p:nvPr/>
            </p:nvSpPr>
            <p:spPr>
              <a:xfrm>
                <a:off x="1891604" y="3460188"/>
                <a:ext cx="728597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HK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HK" sz="1600" b="1">
                              <a:latin typeface="Cambria Math" panose="02040503050406030204" pitchFamily="18" charset="0"/>
                            </a:rPr>
                            <m:t>𝐪</m:t>
                          </m:r>
                          <m:r>
                            <a:rPr lang="en-US" altLang="zh-HK" sz="1600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altLang="zh-HK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HK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HK" sz="160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</m:oMath>
                  </m:oMathPara>
                </a14:m>
                <a:endParaRPr lang="zh-HK" altLang="en-US" sz="1600" dirty="0"/>
              </a:p>
            </p:txBody>
          </p:sp>
        </mc:Choice>
        <mc:Fallback xmlns="">
          <p:sp>
            <p:nvSpPr>
              <p:cNvPr id="6" name="TextBox 184">
                <a:extLst>
                  <a:ext uri="{FF2B5EF4-FFF2-40B4-BE49-F238E27FC236}">
                    <a16:creationId xmlns:a16="http://schemas.microsoft.com/office/drawing/2014/main" id="{01280CC0-1F4E-490F-B591-ABBB580ADD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1604" y="3460188"/>
                <a:ext cx="728597" cy="246221"/>
              </a:xfrm>
              <a:prstGeom prst="rect">
                <a:avLst/>
              </a:prstGeom>
              <a:blipFill>
                <a:blip r:embed="rId2"/>
                <a:stretch>
                  <a:fillRect b="-25000"/>
                </a:stretch>
              </a:blipFill>
            </p:spPr>
            <p:txBody>
              <a:bodyPr/>
              <a:lstStyle/>
              <a:p>
                <a:r>
                  <a:rPr lang="zh-HK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Oval 206">
            <a:extLst>
              <a:ext uri="{FF2B5EF4-FFF2-40B4-BE49-F238E27FC236}">
                <a16:creationId xmlns:a16="http://schemas.microsoft.com/office/drawing/2014/main" id="{F46AEC2E-A622-45FC-BC98-73FAF0DCA224}"/>
              </a:ext>
            </a:extLst>
          </p:cNvPr>
          <p:cNvSpPr/>
          <p:nvPr/>
        </p:nvSpPr>
        <p:spPr>
          <a:xfrm flipH="1">
            <a:off x="2709207" y="2844665"/>
            <a:ext cx="96810" cy="96810"/>
          </a:xfrm>
          <a:prstGeom prst="ellipse">
            <a:avLst/>
          </a:prstGeom>
          <a:solidFill>
            <a:srgbClr val="3333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8" name="Oval 207">
            <a:extLst>
              <a:ext uri="{FF2B5EF4-FFF2-40B4-BE49-F238E27FC236}">
                <a16:creationId xmlns:a16="http://schemas.microsoft.com/office/drawing/2014/main" id="{21C09F3E-D342-44E8-A2D4-5A67129FBC10}"/>
              </a:ext>
            </a:extLst>
          </p:cNvPr>
          <p:cNvSpPr/>
          <p:nvPr/>
        </p:nvSpPr>
        <p:spPr>
          <a:xfrm flipH="1">
            <a:off x="3318728" y="4140989"/>
            <a:ext cx="96810" cy="968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9" name="Oval 208">
            <a:extLst>
              <a:ext uri="{FF2B5EF4-FFF2-40B4-BE49-F238E27FC236}">
                <a16:creationId xmlns:a16="http://schemas.microsoft.com/office/drawing/2014/main" id="{63FF0187-7F51-4BFD-A2F1-5217B89708D1}"/>
              </a:ext>
            </a:extLst>
          </p:cNvPr>
          <p:cNvSpPr/>
          <p:nvPr/>
        </p:nvSpPr>
        <p:spPr>
          <a:xfrm flipH="1">
            <a:off x="1759825" y="2872932"/>
            <a:ext cx="96810" cy="96810"/>
          </a:xfrm>
          <a:prstGeom prst="ellipse">
            <a:avLst/>
          </a:prstGeom>
          <a:solidFill>
            <a:srgbClr val="3333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0" name="Oval 209">
            <a:extLst>
              <a:ext uri="{FF2B5EF4-FFF2-40B4-BE49-F238E27FC236}">
                <a16:creationId xmlns:a16="http://schemas.microsoft.com/office/drawing/2014/main" id="{60058F76-4F68-4A21-83F1-2E68A58BFF4C}"/>
              </a:ext>
            </a:extLst>
          </p:cNvPr>
          <p:cNvSpPr/>
          <p:nvPr/>
        </p:nvSpPr>
        <p:spPr>
          <a:xfrm flipH="1">
            <a:off x="1794794" y="3884111"/>
            <a:ext cx="96810" cy="96810"/>
          </a:xfrm>
          <a:prstGeom prst="ellipse">
            <a:avLst/>
          </a:prstGeom>
          <a:solidFill>
            <a:srgbClr val="3333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cxnSp>
        <p:nvCxnSpPr>
          <p:cNvPr id="11" name="Straight Connector 188">
            <a:extLst>
              <a:ext uri="{FF2B5EF4-FFF2-40B4-BE49-F238E27FC236}">
                <a16:creationId xmlns:a16="http://schemas.microsoft.com/office/drawing/2014/main" id="{E1C63D92-B043-4383-BAA8-728FF650F077}"/>
              </a:ext>
            </a:extLst>
          </p:cNvPr>
          <p:cNvCxnSpPr>
            <a:cxnSpLocks/>
          </p:cNvCxnSpPr>
          <p:nvPr/>
        </p:nvCxnSpPr>
        <p:spPr>
          <a:xfrm>
            <a:off x="931178" y="2285494"/>
            <a:ext cx="2659310" cy="0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2">
            <a:extLst>
              <a:ext uri="{FF2B5EF4-FFF2-40B4-BE49-F238E27FC236}">
                <a16:creationId xmlns:a16="http://schemas.microsoft.com/office/drawing/2014/main" id="{A0217353-C9A7-46AB-8880-B70CA6D96174}"/>
              </a:ext>
            </a:extLst>
          </p:cNvPr>
          <p:cNvCxnSpPr>
            <a:cxnSpLocks/>
          </p:cNvCxnSpPr>
          <p:nvPr/>
        </p:nvCxnSpPr>
        <p:spPr>
          <a:xfrm>
            <a:off x="2202398" y="2362911"/>
            <a:ext cx="4468" cy="1034779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5">
                <a:extLst>
                  <a:ext uri="{FF2B5EF4-FFF2-40B4-BE49-F238E27FC236}">
                    <a16:creationId xmlns:a16="http://schemas.microsoft.com/office/drawing/2014/main" id="{A45565D5-2867-45B9-AFF3-4AF413F3547D}"/>
                  </a:ext>
                </a:extLst>
              </p:cNvPr>
              <p:cNvSpPr/>
              <p:nvPr/>
            </p:nvSpPr>
            <p:spPr>
              <a:xfrm>
                <a:off x="1933553" y="2840200"/>
                <a:ext cx="37093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HK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zh-HK" altLang="en-US" dirty="0"/>
              </a:p>
            </p:txBody>
          </p:sp>
        </mc:Choice>
        <mc:Fallback xmlns="">
          <p:sp>
            <p:nvSpPr>
              <p:cNvPr id="13" name="Rectangle 5">
                <a:extLst>
                  <a:ext uri="{FF2B5EF4-FFF2-40B4-BE49-F238E27FC236}">
                    <a16:creationId xmlns:a16="http://schemas.microsoft.com/office/drawing/2014/main" id="{A45565D5-2867-45B9-AFF3-4AF413F354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3553" y="2840200"/>
                <a:ext cx="370934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HK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Connector 188">
            <a:extLst>
              <a:ext uri="{FF2B5EF4-FFF2-40B4-BE49-F238E27FC236}">
                <a16:creationId xmlns:a16="http://schemas.microsoft.com/office/drawing/2014/main" id="{6283324E-76D7-419F-870F-CBD56989C02E}"/>
              </a:ext>
            </a:extLst>
          </p:cNvPr>
          <p:cNvCxnSpPr>
            <a:cxnSpLocks/>
          </p:cNvCxnSpPr>
          <p:nvPr/>
        </p:nvCxnSpPr>
        <p:spPr>
          <a:xfrm>
            <a:off x="926248" y="4393120"/>
            <a:ext cx="2659310" cy="0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69">
            <a:extLst>
              <a:ext uri="{FF2B5EF4-FFF2-40B4-BE49-F238E27FC236}">
                <a16:creationId xmlns:a16="http://schemas.microsoft.com/office/drawing/2014/main" id="{F2AC029D-DB93-4D98-B810-A8B75D44F983}"/>
              </a:ext>
            </a:extLst>
          </p:cNvPr>
          <p:cNvCxnSpPr>
            <a:cxnSpLocks/>
          </p:cNvCxnSpPr>
          <p:nvPr/>
        </p:nvCxnSpPr>
        <p:spPr>
          <a:xfrm>
            <a:off x="5955849" y="2736322"/>
            <a:ext cx="1744910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70">
            <a:extLst>
              <a:ext uri="{FF2B5EF4-FFF2-40B4-BE49-F238E27FC236}">
                <a16:creationId xmlns:a16="http://schemas.microsoft.com/office/drawing/2014/main" id="{F5D125A1-8965-4BFA-9F3E-E91EE3AD800E}"/>
              </a:ext>
            </a:extLst>
          </p:cNvPr>
          <p:cNvCxnSpPr>
            <a:cxnSpLocks/>
          </p:cNvCxnSpPr>
          <p:nvPr/>
        </p:nvCxnSpPr>
        <p:spPr>
          <a:xfrm>
            <a:off x="6265500" y="3257732"/>
            <a:ext cx="1744910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71">
            <a:extLst>
              <a:ext uri="{FF2B5EF4-FFF2-40B4-BE49-F238E27FC236}">
                <a16:creationId xmlns:a16="http://schemas.microsoft.com/office/drawing/2014/main" id="{B8F5E6E0-D893-49EE-9D47-BF571923F458}"/>
              </a:ext>
            </a:extLst>
          </p:cNvPr>
          <p:cNvCxnSpPr>
            <a:cxnSpLocks/>
          </p:cNvCxnSpPr>
          <p:nvPr/>
        </p:nvCxnSpPr>
        <p:spPr>
          <a:xfrm>
            <a:off x="6770731" y="3728051"/>
            <a:ext cx="850084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2">
            <a:extLst>
              <a:ext uri="{FF2B5EF4-FFF2-40B4-BE49-F238E27FC236}">
                <a16:creationId xmlns:a16="http://schemas.microsoft.com/office/drawing/2014/main" id="{87199CE6-9268-4F59-AE02-FA1611775143}"/>
              </a:ext>
            </a:extLst>
          </p:cNvPr>
          <p:cNvCxnSpPr>
            <a:cxnSpLocks/>
          </p:cNvCxnSpPr>
          <p:nvPr/>
        </p:nvCxnSpPr>
        <p:spPr>
          <a:xfrm>
            <a:off x="8171707" y="4147061"/>
            <a:ext cx="2056045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73">
            <a:extLst>
              <a:ext uri="{FF2B5EF4-FFF2-40B4-BE49-F238E27FC236}">
                <a16:creationId xmlns:a16="http://schemas.microsoft.com/office/drawing/2014/main" id="{AE4E2D30-0209-41D9-9801-6074C3CBC0DF}"/>
              </a:ext>
            </a:extLst>
          </p:cNvPr>
          <p:cNvCxnSpPr>
            <a:cxnSpLocks/>
          </p:cNvCxnSpPr>
          <p:nvPr/>
        </p:nvCxnSpPr>
        <p:spPr>
          <a:xfrm>
            <a:off x="7356810" y="2343282"/>
            <a:ext cx="0" cy="1980990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74">
            <a:extLst>
              <a:ext uri="{FF2B5EF4-FFF2-40B4-BE49-F238E27FC236}">
                <a16:creationId xmlns:a16="http://schemas.microsoft.com/office/drawing/2014/main" id="{3315A296-E51C-4043-A012-10F167CA1B15}"/>
              </a:ext>
            </a:extLst>
          </p:cNvPr>
          <p:cNvSpPr txBox="1"/>
          <p:nvPr/>
        </p:nvSpPr>
        <p:spPr>
          <a:xfrm>
            <a:off x="7113795" y="1999164"/>
            <a:ext cx="486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en-US" altLang="zh-H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altLang="zh-HK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zh-HK" alt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Box 175">
            <a:extLst>
              <a:ext uri="{FF2B5EF4-FFF2-40B4-BE49-F238E27FC236}">
                <a16:creationId xmlns:a16="http://schemas.microsoft.com/office/drawing/2014/main" id="{05BA3DFD-AEEE-43A1-94DB-5CC94AB7A30F}"/>
              </a:ext>
            </a:extLst>
          </p:cNvPr>
          <p:cNvSpPr txBox="1"/>
          <p:nvPr/>
        </p:nvSpPr>
        <p:spPr>
          <a:xfrm>
            <a:off x="6659028" y="2319337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HK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HK" altLang="en-US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Oval 176">
            <a:extLst>
              <a:ext uri="{FF2B5EF4-FFF2-40B4-BE49-F238E27FC236}">
                <a16:creationId xmlns:a16="http://schemas.microsoft.com/office/drawing/2014/main" id="{00823263-A3C4-4EB4-92BD-784575CE5FAD}"/>
              </a:ext>
            </a:extLst>
          </p:cNvPr>
          <p:cNvSpPr/>
          <p:nvPr/>
        </p:nvSpPr>
        <p:spPr>
          <a:xfrm>
            <a:off x="6748624" y="2656642"/>
            <a:ext cx="159360" cy="159360"/>
          </a:xfrm>
          <a:prstGeom prst="ellipse">
            <a:avLst/>
          </a:prstGeom>
          <a:solidFill>
            <a:srgbClr val="3333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3" name="TextBox 177">
            <a:extLst>
              <a:ext uri="{FF2B5EF4-FFF2-40B4-BE49-F238E27FC236}">
                <a16:creationId xmlns:a16="http://schemas.microsoft.com/office/drawing/2014/main" id="{C33F9AC0-8317-4566-9C76-014E71030FDF}"/>
              </a:ext>
            </a:extLst>
          </p:cNvPr>
          <p:cNvSpPr txBox="1"/>
          <p:nvPr/>
        </p:nvSpPr>
        <p:spPr>
          <a:xfrm>
            <a:off x="5175673" y="2504003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LB</a:t>
            </a:r>
            <a:r>
              <a:rPr lang="en-US" altLang="zh-HK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HK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HK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HK" altLang="en-US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Box 178">
            <a:extLst>
              <a:ext uri="{FF2B5EF4-FFF2-40B4-BE49-F238E27FC236}">
                <a16:creationId xmlns:a16="http://schemas.microsoft.com/office/drawing/2014/main" id="{CDC78EB6-3B1F-4821-A350-218C5061E470}"/>
              </a:ext>
            </a:extLst>
          </p:cNvPr>
          <p:cNvSpPr txBox="1"/>
          <p:nvPr/>
        </p:nvSpPr>
        <p:spPr>
          <a:xfrm>
            <a:off x="7622722" y="2504003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UB</a:t>
            </a:r>
            <a:r>
              <a:rPr lang="en-US" altLang="zh-HK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HK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HK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HK" altLang="en-US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TextBox 179">
            <a:extLst>
              <a:ext uri="{FF2B5EF4-FFF2-40B4-BE49-F238E27FC236}">
                <a16:creationId xmlns:a16="http://schemas.microsoft.com/office/drawing/2014/main" id="{DAE19667-1BD5-439D-8445-F0CA9B664F9F}"/>
              </a:ext>
            </a:extLst>
          </p:cNvPr>
          <p:cNvSpPr txBox="1"/>
          <p:nvPr/>
        </p:nvSpPr>
        <p:spPr>
          <a:xfrm>
            <a:off x="6918870" y="2821233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HK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HK" altLang="en-US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Oval 180">
            <a:extLst>
              <a:ext uri="{FF2B5EF4-FFF2-40B4-BE49-F238E27FC236}">
                <a16:creationId xmlns:a16="http://schemas.microsoft.com/office/drawing/2014/main" id="{0CB271C9-E92D-427E-B97E-151F728AF203}"/>
              </a:ext>
            </a:extLst>
          </p:cNvPr>
          <p:cNvSpPr/>
          <p:nvPr/>
        </p:nvSpPr>
        <p:spPr>
          <a:xfrm>
            <a:off x="7023320" y="3178052"/>
            <a:ext cx="159360" cy="159360"/>
          </a:xfrm>
          <a:prstGeom prst="ellipse">
            <a:avLst/>
          </a:prstGeom>
          <a:solidFill>
            <a:srgbClr val="3333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7" name="TextBox 181">
            <a:extLst>
              <a:ext uri="{FF2B5EF4-FFF2-40B4-BE49-F238E27FC236}">
                <a16:creationId xmlns:a16="http://schemas.microsoft.com/office/drawing/2014/main" id="{C3477198-A42A-4CBD-A58F-5C039D474F42}"/>
              </a:ext>
            </a:extLst>
          </p:cNvPr>
          <p:cNvSpPr txBox="1"/>
          <p:nvPr/>
        </p:nvSpPr>
        <p:spPr>
          <a:xfrm>
            <a:off x="5458353" y="3032251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LB</a:t>
            </a:r>
            <a:r>
              <a:rPr lang="en-US" altLang="zh-HK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HK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HK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HK" altLang="en-US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TextBox 182">
            <a:extLst>
              <a:ext uri="{FF2B5EF4-FFF2-40B4-BE49-F238E27FC236}">
                <a16:creationId xmlns:a16="http://schemas.microsoft.com/office/drawing/2014/main" id="{256A07B4-77BE-448C-A16C-924F8A9CDB5B}"/>
              </a:ext>
            </a:extLst>
          </p:cNvPr>
          <p:cNvSpPr txBox="1"/>
          <p:nvPr/>
        </p:nvSpPr>
        <p:spPr>
          <a:xfrm>
            <a:off x="7941243" y="3054995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UB</a:t>
            </a:r>
            <a:r>
              <a:rPr lang="en-US" altLang="zh-HK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HK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HK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HK" altLang="en-US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Oval 183">
            <a:extLst>
              <a:ext uri="{FF2B5EF4-FFF2-40B4-BE49-F238E27FC236}">
                <a16:creationId xmlns:a16="http://schemas.microsoft.com/office/drawing/2014/main" id="{BB24F08B-8F7A-40B7-AC20-DD92DEA217A3}"/>
              </a:ext>
            </a:extLst>
          </p:cNvPr>
          <p:cNvSpPr/>
          <p:nvPr/>
        </p:nvSpPr>
        <p:spPr>
          <a:xfrm>
            <a:off x="7115833" y="3642130"/>
            <a:ext cx="159360" cy="159360"/>
          </a:xfrm>
          <a:prstGeom prst="ellipse">
            <a:avLst/>
          </a:prstGeom>
          <a:solidFill>
            <a:srgbClr val="3333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0" name="TextBox 184">
            <a:extLst>
              <a:ext uri="{FF2B5EF4-FFF2-40B4-BE49-F238E27FC236}">
                <a16:creationId xmlns:a16="http://schemas.microsoft.com/office/drawing/2014/main" id="{B721A5E5-A452-452A-879A-C350C272F86F}"/>
              </a:ext>
            </a:extLst>
          </p:cNvPr>
          <p:cNvSpPr txBox="1"/>
          <p:nvPr/>
        </p:nvSpPr>
        <p:spPr>
          <a:xfrm>
            <a:off x="5937076" y="3506128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LB</a:t>
            </a:r>
            <a:r>
              <a:rPr lang="en-US" altLang="zh-HK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HK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HK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HK" altLang="en-US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TextBox 185">
            <a:extLst>
              <a:ext uri="{FF2B5EF4-FFF2-40B4-BE49-F238E27FC236}">
                <a16:creationId xmlns:a16="http://schemas.microsoft.com/office/drawing/2014/main" id="{90334ECD-45E5-4259-A25C-CBD872D2F50A}"/>
              </a:ext>
            </a:extLst>
          </p:cNvPr>
          <p:cNvSpPr txBox="1"/>
          <p:nvPr/>
        </p:nvSpPr>
        <p:spPr>
          <a:xfrm>
            <a:off x="7583125" y="3527491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UB</a:t>
            </a:r>
            <a:r>
              <a:rPr lang="en-US" altLang="zh-HK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HK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HK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HK" altLang="en-US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TextBox 186">
            <a:extLst>
              <a:ext uri="{FF2B5EF4-FFF2-40B4-BE49-F238E27FC236}">
                <a16:creationId xmlns:a16="http://schemas.microsoft.com/office/drawing/2014/main" id="{6A08800F-7312-407F-B3F5-F4BEA1FB3775}"/>
              </a:ext>
            </a:extLst>
          </p:cNvPr>
          <p:cNvSpPr txBox="1"/>
          <p:nvPr/>
        </p:nvSpPr>
        <p:spPr>
          <a:xfrm>
            <a:off x="7000588" y="328385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HK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HK" altLang="en-US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TextBox 187">
            <a:extLst>
              <a:ext uri="{FF2B5EF4-FFF2-40B4-BE49-F238E27FC236}">
                <a16:creationId xmlns:a16="http://schemas.microsoft.com/office/drawing/2014/main" id="{444F4DB0-C494-442D-A862-E4D0EAA4FA2A}"/>
              </a:ext>
            </a:extLst>
          </p:cNvPr>
          <p:cNvSpPr txBox="1"/>
          <p:nvPr/>
        </p:nvSpPr>
        <p:spPr>
          <a:xfrm>
            <a:off x="7356810" y="3938056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LB</a:t>
            </a:r>
            <a:r>
              <a:rPr lang="en-US" altLang="zh-HK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HK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HK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HK" altLang="en-US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TextBox 188">
            <a:extLst>
              <a:ext uri="{FF2B5EF4-FFF2-40B4-BE49-F238E27FC236}">
                <a16:creationId xmlns:a16="http://schemas.microsoft.com/office/drawing/2014/main" id="{48FC8772-2F77-440A-8572-251F96A426E1}"/>
              </a:ext>
            </a:extLst>
          </p:cNvPr>
          <p:cNvSpPr txBox="1"/>
          <p:nvPr/>
        </p:nvSpPr>
        <p:spPr>
          <a:xfrm>
            <a:off x="10227752" y="3938056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UB</a:t>
            </a:r>
            <a:r>
              <a:rPr lang="en-US" altLang="zh-HK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HK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HK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HK" altLang="en-US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Oval 189">
            <a:extLst>
              <a:ext uri="{FF2B5EF4-FFF2-40B4-BE49-F238E27FC236}">
                <a16:creationId xmlns:a16="http://schemas.microsoft.com/office/drawing/2014/main" id="{49EB83B9-E907-4927-A7C4-9CC944A0C779}"/>
              </a:ext>
            </a:extLst>
          </p:cNvPr>
          <p:cNvSpPr/>
          <p:nvPr/>
        </p:nvSpPr>
        <p:spPr>
          <a:xfrm>
            <a:off x="9120049" y="4078439"/>
            <a:ext cx="159360" cy="15936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6" name="TextBox 190">
            <a:extLst>
              <a:ext uri="{FF2B5EF4-FFF2-40B4-BE49-F238E27FC236}">
                <a16:creationId xmlns:a16="http://schemas.microsoft.com/office/drawing/2014/main" id="{0BE72460-D6A6-404C-98E8-058D9D41B82F}"/>
              </a:ext>
            </a:extLst>
          </p:cNvPr>
          <p:cNvSpPr txBox="1"/>
          <p:nvPr/>
        </p:nvSpPr>
        <p:spPr>
          <a:xfrm>
            <a:off x="9004804" y="3712157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HK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zh-HK" altLang="en-US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TextBox 175">
            <a:extLst>
              <a:ext uri="{FF2B5EF4-FFF2-40B4-BE49-F238E27FC236}">
                <a16:creationId xmlns:a16="http://schemas.microsoft.com/office/drawing/2014/main" id="{3E60482D-E391-46EB-A8A3-8273FF254649}"/>
              </a:ext>
            </a:extLst>
          </p:cNvPr>
          <p:cNvSpPr txBox="1"/>
          <p:nvPr/>
        </p:nvSpPr>
        <p:spPr>
          <a:xfrm>
            <a:off x="1638418" y="2882691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HK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HK" altLang="en-US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TextBox 175">
            <a:extLst>
              <a:ext uri="{FF2B5EF4-FFF2-40B4-BE49-F238E27FC236}">
                <a16:creationId xmlns:a16="http://schemas.microsoft.com/office/drawing/2014/main" id="{BC1AF786-5B11-4D30-BB23-91452E173B28}"/>
              </a:ext>
            </a:extLst>
          </p:cNvPr>
          <p:cNvSpPr txBox="1"/>
          <p:nvPr/>
        </p:nvSpPr>
        <p:spPr>
          <a:xfrm>
            <a:off x="2587412" y="2848999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HK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HK" altLang="en-US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TextBox 175">
            <a:extLst>
              <a:ext uri="{FF2B5EF4-FFF2-40B4-BE49-F238E27FC236}">
                <a16:creationId xmlns:a16="http://schemas.microsoft.com/office/drawing/2014/main" id="{307A5A05-9D82-4834-90A2-67EC04A372B8}"/>
              </a:ext>
            </a:extLst>
          </p:cNvPr>
          <p:cNvSpPr txBox="1"/>
          <p:nvPr/>
        </p:nvSpPr>
        <p:spPr>
          <a:xfrm>
            <a:off x="1826754" y="381287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HK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HK" altLang="en-US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0" name="直線單箭頭接點 39">
            <a:extLst>
              <a:ext uri="{FF2B5EF4-FFF2-40B4-BE49-F238E27FC236}">
                <a16:creationId xmlns:a16="http://schemas.microsoft.com/office/drawing/2014/main" id="{E6E0951C-C5DF-4922-AAEA-C0ECC83990A9}"/>
              </a:ext>
            </a:extLst>
          </p:cNvPr>
          <p:cNvCxnSpPr>
            <a:cxnSpLocks/>
          </p:cNvCxnSpPr>
          <p:nvPr/>
        </p:nvCxnSpPr>
        <p:spPr>
          <a:xfrm>
            <a:off x="4810609" y="4358419"/>
            <a:ext cx="6332778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175">
            <a:extLst>
              <a:ext uri="{FF2B5EF4-FFF2-40B4-BE49-F238E27FC236}">
                <a16:creationId xmlns:a16="http://schemas.microsoft.com/office/drawing/2014/main" id="{C3723566-98D0-45C0-B529-E8CC1113B581}"/>
              </a:ext>
            </a:extLst>
          </p:cNvPr>
          <p:cNvSpPr txBox="1"/>
          <p:nvPr/>
        </p:nvSpPr>
        <p:spPr>
          <a:xfrm>
            <a:off x="3211890" y="3782779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HK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zh-HK" altLang="en-US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CC1EBC2E-950B-4D91-A2FE-572410A5DB8A}"/>
              </a:ext>
            </a:extLst>
          </p:cNvPr>
          <p:cNvSpPr txBox="1"/>
          <p:nvPr/>
        </p:nvSpPr>
        <p:spPr>
          <a:xfrm>
            <a:off x="11143387" y="4148238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x-axis</a:t>
            </a:r>
            <a:endParaRPr lang="zh-HK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內容版面配置區 2">
                <a:extLst>
                  <a:ext uri="{FF2B5EF4-FFF2-40B4-BE49-F238E27FC236}">
                    <a16:creationId xmlns:a16="http://schemas.microsoft.com/office/drawing/2014/main" id="{36060306-5341-42F2-A5D1-682284561E8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02672" y="4752013"/>
                <a:ext cx="11702641" cy="2052893"/>
              </a:xfrm>
            </p:spPr>
            <p:txBody>
              <a:bodyPr/>
              <a:lstStyle/>
              <a:p>
                <a: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Range search problem = Interval stabbing problem.</a:t>
                </a:r>
              </a:p>
              <a:p>
                <a:endParaRPr lang="en-US" altLang="zh-HK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Our sweep line algorithm (SLAM) can generate KDV in </a:t>
                </a:r>
                <a14:m>
                  <m:oMath xmlns:m="http://schemas.openxmlformats.org/officeDocument/2006/math">
                    <m:r>
                      <a:rPr lang="en-US" altLang="zh-HK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𝑂</m:t>
                    </m:r>
                    <m:r>
                      <a:rPr lang="en-US" altLang="zh-HK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HK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𝑌</m:t>
                    </m:r>
                    <m:r>
                      <a:rPr lang="en-US" altLang="zh-HK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HK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𝑋</m:t>
                    </m:r>
                    <m:r>
                      <a:rPr lang="en-US" altLang="zh-HK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HK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altLang="zh-HK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))</m:t>
                    </m:r>
                  </m:oMath>
                </a14:m>
                <a: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time </a:t>
                </a:r>
                <a: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</a:t>
                </a:r>
                <a: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44" name="內容版面配置區 2">
                <a:extLst>
                  <a:ext uri="{FF2B5EF4-FFF2-40B4-BE49-F238E27FC236}">
                    <a16:creationId xmlns:a16="http://schemas.microsoft.com/office/drawing/2014/main" id="{36060306-5341-42F2-A5D1-682284561E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2672" y="4752013"/>
                <a:ext cx="11702641" cy="2052893"/>
              </a:xfrm>
              <a:blipFill>
                <a:blip r:embed="rId4"/>
                <a:stretch>
                  <a:fillRect l="-938" t="-5357"/>
                </a:stretch>
              </a:blipFill>
            </p:spPr>
            <p:txBody>
              <a:bodyPr/>
              <a:lstStyle/>
              <a:p>
                <a:r>
                  <a:rPr lang="zh-HK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2694F447-2964-4EC7-B186-1ED9A73F0D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0C135-18A3-4007-A5BA-492DBA26ECC2}" type="slidenum">
              <a:rPr lang="zh-HK" altLang="en-US" smtClean="0"/>
              <a:t>32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8395796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8CE0C98-74E7-4729-B1EE-E045D29318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Advantages and Disadvantages of </a:t>
            </a:r>
            <a:b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Computational Geometry</a:t>
            </a:r>
            <a:endParaRPr lang="zh-HK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72315D8-4556-4D76-9123-E1116757DA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01794"/>
            <a:ext cx="10515600" cy="4273172"/>
          </a:xfrm>
        </p:spPr>
        <p:txBody>
          <a:bodyPr/>
          <a:lstStyle/>
          <a:p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Advantages </a:t>
            </a:r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</a:t>
            </a:r>
          </a:p>
          <a:p>
            <a:pPr lvl="1"/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Can achieve the exact solution</a:t>
            </a:r>
          </a:p>
          <a:p>
            <a:pPr lvl="1"/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Can reduce the worst-case time complexity</a:t>
            </a:r>
            <a:endParaRPr lang="en-US" altLang="zh-H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achieve the best practical efficiency</a:t>
            </a:r>
          </a:p>
          <a:p>
            <a:pPr lvl="1"/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combine with data sampling methods </a:t>
            </a:r>
          </a:p>
          <a:p>
            <a:endParaRPr lang="en-US" altLang="zh-H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Disadvantages </a:t>
            </a:r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</a:t>
            </a:r>
            <a:endParaRPr lang="en-US" altLang="zh-H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Cannot support all kernel functions (e.g., cannot support Gaussian kernel).</a:t>
            </a:r>
          </a:p>
          <a:p>
            <a:pPr lvl="1"/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Cannot achieve optimal worst-case time complexity.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591EFFC-ACB2-43BA-9492-83B447238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0C135-18A3-4007-A5BA-492DBA26ECC2}" type="slidenum">
              <a:rPr lang="zh-HK" altLang="en-US" smtClean="0"/>
              <a:t>33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6891923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DE7769A-E524-466D-9559-42FE6E7F6E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66218"/>
            <a:ext cx="12192000" cy="1325563"/>
          </a:xfrm>
        </p:spPr>
        <p:txBody>
          <a:bodyPr/>
          <a:lstStyle/>
          <a:p>
            <a:pPr algn="ctr"/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Other Variants of KDV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9DC54071-5A44-4DE5-A947-6FDAC4933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0C135-18A3-4007-A5BA-492DBA26ECC2}" type="slidenum">
              <a:rPr lang="zh-HK" altLang="en-US" smtClean="0"/>
              <a:t>34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24282889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4E47B3E-0225-4D27-A692-BD37024765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085"/>
            <a:ext cx="10515600" cy="1325563"/>
          </a:xfrm>
        </p:spPr>
        <p:txBody>
          <a:bodyPr/>
          <a:lstStyle/>
          <a:p>
            <a:pPr algn="ctr"/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Variant 1: Spatiotemporal Kernel Density Visualization (STKDV)</a:t>
            </a:r>
            <a:endParaRPr lang="zh-HK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FEBFBDE-A62B-4BD0-B996-2FB404480C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998" y="1479685"/>
            <a:ext cx="10515600" cy="4351338"/>
          </a:xfrm>
        </p:spPr>
        <p:txBody>
          <a:bodyPr/>
          <a:lstStyle/>
          <a:p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KDV does not consider the occurrence time of each geographical event, which may provide misleading visualization results.</a:t>
            </a:r>
            <a:endParaRPr lang="zh-HK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99">
            <a:extLst>
              <a:ext uri="{FF2B5EF4-FFF2-40B4-BE49-F238E27FC236}">
                <a16:creationId xmlns:a16="http://schemas.microsoft.com/office/drawing/2014/main" id="{E8D7B6DA-3A2A-4FE7-B1BF-36A3802FB8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5490" y="2385296"/>
            <a:ext cx="2074090" cy="1912122"/>
          </a:xfrm>
          <a:prstGeom prst="rect">
            <a:avLst/>
          </a:prstGeom>
        </p:spPr>
      </p:pic>
      <p:pic>
        <p:nvPicPr>
          <p:cNvPr id="5" name="Picture 100">
            <a:extLst>
              <a:ext uri="{FF2B5EF4-FFF2-40B4-BE49-F238E27FC236}">
                <a16:creationId xmlns:a16="http://schemas.microsoft.com/office/drawing/2014/main" id="{2CAD2021-05F4-4BA5-83EC-03500B301D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1595" y="4627503"/>
            <a:ext cx="2087986" cy="1924050"/>
          </a:xfrm>
          <a:prstGeom prst="rect">
            <a:avLst/>
          </a:prstGeom>
        </p:spPr>
      </p:pic>
      <p:pic>
        <p:nvPicPr>
          <p:cNvPr id="6" name="Picture 101">
            <a:extLst>
              <a:ext uri="{FF2B5EF4-FFF2-40B4-BE49-F238E27FC236}">
                <a16:creationId xmlns:a16="http://schemas.microsoft.com/office/drawing/2014/main" id="{0EF73D9A-77E1-4A98-BE23-EE0870E7C0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21506" y="4627503"/>
            <a:ext cx="2074090" cy="1912122"/>
          </a:xfrm>
          <a:prstGeom prst="rect">
            <a:avLst/>
          </a:prstGeom>
        </p:spPr>
      </p:pic>
      <p:pic>
        <p:nvPicPr>
          <p:cNvPr id="7" name="Picture 102">
            <a:extLst>
              <a:ext uri="{FF2B5EF4-FFF2-40B4-BE49-F238E27FC236}">
                <a16:creationId xmlns:a16="http://schemas.microsoft.com/office/drawing/2014/main" id="{3DE56917-2A9A-4BA5-A513-A40E0FAC36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21506" y="2385296"/>
            <a:ext cx="2074090" cy="1912122"/>
          </a:xfrm>
          <a:prstGeom prst="rect">
            <a:avLst/>
          </a:prstGeom>
        </p:spPr>
      </p:pic>
      <p:pic>
        <p:nvPicPr>
          <p:cNvPr id="8" name="Picture 48">
            <a:extLst>
              <a:ext uri="{FF2B5EF4-FFF2-40B4-BE49-F238E27FC236}">
                <a16:creationId xmlns:a16="http://schemas.microsoft.com/office/drawing/2014/main" id="{8E850CB1-BAD3-4587-9FEA-C69B0F4F87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8389" y="3110785"/>
            <a:ext cx="2587942" cy="2217491"/>
          </a:xfrm>
          <a:prstGeom prst="rect">
            <a:avLst/>
          </a:prstGeom>
        </p:spPr>
      </p:pic>
      <p:pic>
        <p:nvPicPr>
          <p:cNvPr id="9" name="Picture 49">
            <a:extLst>
              <a:ext uri="{FF2B5EF4-FFF2-40B4-BE49-F238E27FC236}">
                <a16:creationId xmlns:a16="http://schemas.microsoft.com/office/drawing/2014/main" id="{50D262E3-3A40-4910-939F-1EFC869628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4946" y="3133079"/>
            <a:ext cx="2587942" cy="2219406"/>
          </a:xfrm>
          <a:prstGeom prst="rect">
            <a:avLst/>
          </a:prstGeom>
        </p:spPr>
      </p:pic>
      <p:sp>
        <p:nvSpPr>
          <p:cNvPr id="10" name="TextBox 50">
            <a:extLst>
              <a:ext uri="{FF2B5EF4-FFF2-40B4-BE49-F238E27FC236}">
                <a16:creationId xmlns:a16="http://schemas.microsoft.com/office/drawing/2014/main" id="{5D3219A2-595E-4B56-AE45-293667DB62E3}"/>
              </a:ext>
            </a:extLst>
          </p:cNvPr>
          <p:cNvSpPr txBox="1"/>
          <p:nvPr/>
        </p:nvSpPr>
        <p:spPr>
          <a:xfrm>
            <a:off x="264584" y="5350272"/>
            <a:ext cx="3060453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Hong Kong COVID-19 cases</a:t>
            </a:r>
          </a:p>
        </p:txBody>
      </p:sp>
      <p:sp>
        <p:nvSpPr>
          <p:cNvPr id="11" name="TextBox 51">
            <a:extLst>
              <a:ext uri="{FF2B5EF4-FFF2-40B4-BE49-F238E27FC236}">
                <a16:creationId xmlns:a16="http://schemas.microsoft.com/office/drawing/2014/main" id="{EC8B5D55-79BE-44DD-88E0-113B09B65D84}"/>
              </a:ext>
            </a:extLst>
          </p:cNvPr>
          <p:cNvSpPr txBox="1"/>
          <p:nvPr/>
        </p:nvSpPr>
        <p:spPr>
          <a:xfrm>
            <a:off x="3345717" y="5328276"/>
            <a:ext cx="3106941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Hotspot map (based on KDV)</a:t>
            </a:r>
          </a:p>
        </p:txBody>
      </p:sp>
      <p:sp>
        <p:nvSpPr>
          <p:cNvPr id="12" name="TextBox 103">
            <a:extLst>
              <a:ext uri="{FF2B5EF4-FFF2-40B4-BE49-F238E27FC236}">
                <a16:creationId xmlns:a16="http://schemas.microsoft.com/office/drawing/2014/main" id="{E4B559AC-32C7-4C65-B0C2-B8722470287F}"/>
              </a:ext>
            </a:extLst>
          </p:cNvPr>
          <p:cNvSpPr txBox="1"/>
          <p:nvPr/>
        </p:nvSpPr>
        <p:spPr>
          <a:xfrm>
            <a:off x="6843913" y="4242782"/>
            <a:ext cx="1788261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19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nd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August 2020</a:t>
            </a:r>
          </a:p>
        </p:txBody>
      </p:sp>
      <p:sp>
        <p:nvSpPr>
          <p:cNvPr id="13" name="TextBox 104">
            <a:extLst>
              <a:ext uri="{FF2B5EF4-FFF2-40B4-BE49-F238E27FC236}">
                <a16:creationId xmlns:a16="http://schemas.microsoft.com/office/drawing/2014/main" id="{904214B8-0B83-4208-8A55-A98EB6AB0CA8}"/>
              </a:ext>
            </a:extLst>
          </p:cNvPr>
          <p:cNvSpPr txBox="1"/>
          <p:nvPr/>
        </p:nvSpPr>
        <p:spPr>
          <a:xfrm>
            <a:off x="8954653" y="4242782"/>
            <a:ext cx="2040943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en-US" sz="19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December 2020</a:t>
            </a:r>
          </a:p>
        </p:txBody>
      </p:sp>
      <p:sp>
        <p:nvSpPr>
          <p:cNvPr id="14" name="TextBox 105">
            <a:extLst>
              <a:ext uri="{FF2B5EF4-FFF2-40B4-BE49-F238E27FC236}">
                <a16:creationId xmlns:a16="http://schemas.microsoft.com/office/drawing/2014/main" id="{2BB1FCBE-9EE5-47FA-8EB1-46F8B5EF0594}"/>
              </a:ext>
            </a:extLst>
          </p:cNvPr>
          <p:cNvSpPr txBox="1"/>
          <p:nvPr/>
        </p:nvSpPr>
        <p:spPr>
          <a:xfrm>
            <a:off x="6746580" y="6484989"/>
            <a:ext cx="2044149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28</a:t>
            </a:r>
            <a:r>
              <a:rPr lang="en-US" sz="19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February 2021</a:t>
            </a:r>
          </a:p>
        </p:txBody>
      </p:sp>
      <p:sp>
        <p:nvSpPr>
          <p:cNvPr id="15" name="TextBox 106">
            <a:extLst>
              <a:ext uri="{FF2B5EF4-FFF2-40B4-BE49-F238E27FC236}">
                <a16:creationId xmlns:a16="http://schemas.microsoft.com/office/drawing/2014/main" id="{ECE8818F-AB03-4961-99C3-B725F309373B}"/>
              </a:ext>
            </a:extLst>
          </p:cNvPr>
          <p:cNvSpPr txBox="1"/>
          <p:nvPr/>
        </p:nvSpPr>
        <p:spPr>
          <a:xfrm>
            <a:off x="9014764" y="6484988"/>
            <a:ext cx="1920719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28</a:t>
            </a:r>
            <a:r>
              <a:rPr lang="en-US" sz="19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January 2022</a:t>
            </a:r>
          </a:p>
        </p:txBody>
      </p:sp>
      <p:sp>
        <p:nvSpPr>
          <p:cNvPr id="16" name="投影片編號版面配置區 15">
            <a:extLst>
              <a:ext uri="{FF2B5EF4-FFF2-40B4-BE49-F238E27FC236}">
                <a16:creationId xmlns:a16="http://schemas.microsoft.com/office/drawing/2014/main" id="{1A36CB38-6A7D-4D44-B1EE-19B33F082D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6A06F5-2343-4F22-BFDA-E37E6CFCE3B6}" type="slidenum">
              <a:rPr lang="zh-HK" altLang="en-US" smtClean="0"/>
              <a:t>35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2441883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7122062-321E-446A-8338-BD98C7A2C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Variant 1: Spatiotemporal Kernel Density Visualization (STKDV)</a:t>
            </a:r>
            <a:endParaRPr lang="zh-HK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7D0719DD-A8AC-4760-8A48-4E0C22BE6C9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470784" y="1825625"/>
                <a:ext cx="6408027" cy="4351338"/>
              </a:xfrm>
            </p:spPr>
            <p:txBody>
              <a:bodyPr/>
              <a:lstStyle/>
              <a:p>
                <a: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Consider a location dataset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HK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HK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𝑃</m:t>
                        </m:r>
                      </m:e>
                    </m:acc>
                    <m:r>
                      <a:rPr lang="en-US" altLang="zh-HK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HK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altLang="zh-HK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HK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HK" b="1" i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𝐩</m:t>
                                </m:r>
                              </m:e>
                              <m:sub>
                                <m:r>
                                  <a:rPr lang="en-US" altLang="zh-HK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HK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altLang="zh-HK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HK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𝑡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altLang="zh-HK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HK" b="1" i="0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𝐩</m:t>
                                    </m:r>
                                  </m:e>
                                  <m:sub>
                                    <m:r>
                                      <a:rPr lang="en-US" altLang="zh-HK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sub>
                            </m:sSub>
                          </m:e>
                        </m:d>
                        <m:r>
                          <a:rPr lang="en-US" altLang="zh-HK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d>
                          <m:dPr>
                            <m:ctrlPr>
                              <a:rPr lang="en-US" altLang="zh-HK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HK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HK" b="1" i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𝐩</m:t>
                                </m:r>
                              </m:e>
                              <m:sub>
                                <m:r>
                                  <a:rPr lang="en-US" altLang="zh-HK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zh-HK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altLang="zh-HK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HK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𝑡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altLang="zh-HK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HK" b="1" i="0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𝐩</m:t>
                                    </m:r>
                                  </m:e>
                                  <m:sub>
                                    <m:r>
                                      <a:rPr lang="en-US" altLang="zh-HK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sub>
                            </m:sSub>
                          </m:e>
                        </m:d>
                        <m:r>
                          <a:rPr lang="en-US" altLang="zh-HK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,…,</m:t>
                        </m:r>
                        <m:d>
                          <m:dPr>
                            <m:ctrlPr>
                              <a:rPr lang="en-US" altLang="zh-HK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HK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HK" b="1" i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𝐩</m:t>
                                </m:r>
                              </m:e>
                              <m:sub>
                                <m:r>
                                  <a:rPr lang="en-US" altLang="zh-HK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altLang="zh-HK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altLang="zh-HK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HK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𝑡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altLang="zh-HK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HK" b="1" i="0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𝐩</m:t>
                                    </m:r>
                                  </m:e>
                                  <m:sub>
                                    <m:r>
                                      <a:rPr lang="en-US" altLang="zh-HK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zh-HK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with size </a:t>
                </a:r>
                <a14:m>
                  <m:oMath xmlns:m="http://schemas.openxmlformats.org/officeDocument/2006/math">
                    <m:r>
                      <a:rPr lang="en-US" altLang="zh-HK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</m:oMath>
                </a14:m>
                <a: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endParaRPr lang="en-US" altLang="zh-HK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Color each pixel </a:t>
                </a:r>
                <a14:m>
                  <m:oMath xmlns:m="http://schemas.openxmlformats.org/officeDocument/2006/math">
                    <m:r>
                      <a:rPr lang="en-US" altLang="zh-HK" b="1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𝐪</m:t>
                    </m:r>
                  </m:oMath>
                </a14:m>
                <a: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with the timestamp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HK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HK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zh-HK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𝐪</m:t>
                        </m:r>
                      </m:sub>
                    </m:sSub>
                    <m:r>
                      <a:rPr lang="en-US" altLang="zh-HK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based on the spatial-temporal kernel density function</a:t>
                </a:r>
                <a:r>
                  <a:rPr lang="zh-HK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HK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HK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ℱ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altLang="zh-HK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altLang="zh-HK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𝑃</m:t>
                            </m:r>
                          </m:e>
                        </m:acc>
                      </m:sub>
                    </m:sSub>
                    <m:r>
                      <a:rPr lang="en-US" altLang="zh-HK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HK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𝐪</m:t>
                    </m:r>
                    <m:r>
                      <a:rPr lang="en-US" altLang="zh-HK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HK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HK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zh-HK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𝐪</m:t>
                        </m:r>
                      </m:sub>
                    </m:sSub>
                    <m:r>
                      <a:rPr lang="en-US" altLang="zh-HK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7D0719DD-A8AC-4760-8A48-4E0C22BE6C9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470784" y="1825625"/>
                <a:ext cx="6408027" cy="4351338"/>
              </a:xfrm>
              <a:blipFill>
                <a:blip r:embed="rId2"/>
                <a:stretch>
                  <a:fillRect l="-1711" t="-2101"/>
                </a:stretch>
              </a:blipFill>
            </p:spPr>
            <p:txBody>
              <a:bodyPr/>
              <a:lstStyle/>
              <a:p>
                <a:r>
                  <a:rPr lang="zh-HK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99">
            <a:extLst>
              <a:ext uri="{FF2B5EF4-FFF2-40B4-BE49-F238E27FC236}">
                <a16:creationId xmlns:a16="http://schemas.microsoft.com/office/drawing/2014/main" id="{95A6CC57-E3B5-409F-8AA9-5506B4834D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25625"/>
            <a:ext cx="2074090" cy="1912122"/>
          </a:xfrm>
          <a:prstGeom prst="rect">
            <a:avLst/>
          </a:prstGeom>
        </p:spPr>
      </p:pic>
      <p:pic>
        <p:nvPicPr>
          <p:cNvPr id="5" name="Picture 100">
            <a:extLst>
              <a:ext uri="{FF2B5EF4-FFF2-40B4-BE49-F238E27FC236}">
                <a16:creationId xmlns:a16="http://schemas.microsoft.com/office/drawing/2014/main" id="{3C969F20-9D9F-41B7-B94E-9570A9D612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305" y="4067832"/>
            <a:ext cx="2087986" cy="1924050"/>
          </a:xfrm>
          <a:prstGeom prst="rect">
            <a:avLst/>
          </a:prstGeom>
        </p:spPr>
      </p:pic>
      <p:pic>
        <p:nvPicPr>
          <p:cNvPr id="6" name="Picture 101">
            <a:extLst>
              <a:ext uri="{FF2B5EF4-FFF2-40B4-BE49-F238E27FC236}">
                <a16:creationId xmlns:a16="http://schemas.microsoft.com/office/drawing/2014/main" id="{37BB93DE-00F1-4A70-BFFE-8C09C81100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74216" y="4067832"/>
            <a:ext cx="2074090" cy="1912122"/>
          </a:xfrm>
          <a:prstGeom prst="rect">
            <a:avLst/>
          </a:prstGeom>
        </p:spPr>
      </p:pic>
      <p:pic>
        <p:nvPicPr>
          <p:cNvPr id="7" name="Picture 102">
            <a:extLst>
              <a:ext uri="{FF2B5EF4-FFF2-40B4-BE49-F238E27FC236}">
                <a16:creationId xmlns:a16="http://schemas.microsoft.com/office/drawing/2014/main" id="{9B470ED5-EB08-4202-8A8F-C9A936486F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74216" y="1825625"/>
            <a:ext cx="2074090" cy="1912122"/>
          </a:xfrm>
          <a:prstGeom prst="rect">
            <a:avLst/>
          </a:prstGeom>
        </p:spPr>
      </p:pic>
      <p:sp>
        <p:nvSpPr>
          <p:cNvPr id="8" name="TextBox 103">
            <a:extLst>
              <a:ext uri="{FF2B5EF4-FFF2-40B4-BE49-F238E27FC236}">
                <a16:creationId xmlns:a16="http://schemas.microsoft.com/office/drawing/2014/main" id="{40453444-D35E-4F47-86B0-A7AD46C91362}"/>
              </a:ext>
            </a:extLst>
          </p:cNvPr>
          <p:cNvSpPr txBox="1"/>
          <p:nvPr/>
        </p:nvSpPr>
        <p:spPr>
          <a:xfrm>
            <a:off x="996623" y="3683111"/>
            <a:ext cx="1788261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19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nd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August 2020</a:t>
            </a:r>
          </a:p>
        </p:txBody>
      </p:sp>
      <p:sp>
        <p:nvSpPr>
          <p:cNvPr id="9" name="TextBox 104">
            <a:extLst>
              <a:ext uri="{FF2B5EF4-FFF2-40B4-BE49-F238E27FC236}">
                <a16:creationId xmlns:a16="http://schemas.microsoft.com/office/drawing/2014/main" id="{E76D05C4-D8F3-41C0-A8A3-6FB973DBEFA5}"/>
              </a:ext>
            </a:extLst>
          </p:cNvPr>
          <p:cNvSpPr txBox="1"/>
          <p:nvPr/>
        </p:nvSpPr>
        <p:spPr>
          <a:xfrm>
            <a:off x="3107363" y="3683111"/>
            <a:ext cx="2040943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en-US" sz="19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December 2020</a:t>
            </a:r>
          </a:p>
        </p:txBody>
      </p:sp>
      <p:sp>
        <p:nvSpPr>
          <p:cNvPr id="10" name="TextBox 105">
            <a:extLst>
              <a:ext uri="{FF2B5EF4-FFF2-40B4-BE49-F238E27FC236}">
                <a16:creationId xmlns:a16="http://schemas.microsoft.com/office/drawing/2014/main" id="{EE63F483-B04E-43EC-9650-59EC48AE67C3}"/>
              </a:ext>
            </a:extLst>
          </p:cNvPr>
          <p:cNvSpPr txBox="1"/>
          <p:nvPr/>
        </p:nvSpPr>
        <p:spPr>
          <a:xfrm>
            <a:off x="899290" y="5925318"/>
            <a:ext cx="2044149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28</a:t>
            </a:r>
            <a:r>
              <a:rPr lang="en-US" sz="19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February 2021</a:t>
            </a:r>
          </a:p>
        </p:txBody>
      </p:sp>
      <p:sp>
        <p:nvSpPr>
          <p:cNvPr id="11" name="TextBox 106">
            <a:extLst>
              <a:ext uri="{FF2B5EF4-FFF2-40B4-BE49-F238E27FC236}">
                <a16:creationId xmlns:a16="http://schemas.microsoft.com/office/drawing/2014/main" id="{1B2FC703-5B1B-412B-99EB-6F4E175C2BCA}"/>
              </a:ext>
            </a:extLst>
          </p:cNvPr>
          <p:cNvSpPr txBox="1"/>
          <p:nvPr/>
        </p:nvSpPr>
        <p:spPr>
          <a:xfrm>
            <a:off x="3167474" y="5925317"/>
            <a:ext cx="1920719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28</a:t>
            </a:r>
            <a:r>
              <a:rPr lang="en-US" sz="19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January 2022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CB98198E-86CB-4CA4-9E59-76150D8DBD1B}"/>
                  </a:ext>
                </a:extLst>
              </p:cNvPr>
              <p:cNvSpPr/>
              <p:nvPr/>
            </p:nvSpPr>
            <p:spPr>
              <a:xfrm>
                <a:off x="5658839" y="5097333"/>
                <a:ext cx="6219972" cy="10203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HK" sz="2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HK" sz="2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ℱ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altLang="zh-HK" sz="2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HK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𝑃</m:t>
                              </m:r>
                            </m:e>
                          </m:acc>
                        </m:sub>
                      </m:sSub>
                      <m:d>
                        <m:dPr>
                          <m:ctrlPr>
                            <a:rPr lang="en-US" altLang="zh-HK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HK" sz="22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𝐪</m:t>
                          </m:r>
                          <m:r>
                            <a:rPr lang="en-US" altLang="zh-HK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HK" sz="22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HK" sz="22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zh-HK" sz="2200" b="1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𝐪</m:t>
                              </m:r>
                            </m:sub>
                          </m:sSub>
                        </m:e>
                      </m:d>
                      <m:r>
                        <a:rPr lang="en-US" altLang="zh-HK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HK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d>
                            <m:dPr>
                              <m:ctrlPr>
                                <a:rPr lang="en-US" altLang="zh-HK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HK" sz="2200" b="1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𝐩</m:t>
                              </m:r>
                              <m:r>
                                <a:rPr lang="en-US" altLang="zh-HK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altLang="zh-HK" sz="2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HK" sz="2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 </m:t>
                                  </m:r>
                                  <m:r>
                                    <a:rPr lang="en-US" altLang="zh-HK" sz="2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altLang="zh-HK" sz="2200" b="1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𝐩</m:t>
                                  </m:r>
                                </m:sub>
                              </m:sSub>
                            </m:e>
                          </m:d>
                          <m:r>
                            <m:rPr>
                              <m:brk m:alnAt="7"/>
                            </m:rPr>
                            <a:rPr lang="en-US" altLang="zh-HK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∈</m:t>
                          </m:r>
                          <m:acc>
                            <m:accPr>
                              <m:chr m:val="̂"/>
                              <m:ctrlPr>
                                <a:rPr lang="en-US" altLang="zh-HK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HK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𝑃</m:t>
                              </m:r>
                            </m:e>
                          </m:acc>
                        </m:sub>
                        <m:sup/>
                        <m:e>
                          <m:r>
                            <a:rPr lang="en-US" altLang="zh-HK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𝑤</m:t>
                          </m:r>
                          <m:r>
                            <a:rPr lang="en-US" altLang="zh-HK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en-US" altLang="zh-HK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HK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HK" sz="22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space</m:t>
                              </m:r>
                            </m:sub>
                          </m:sSub>
                        </m:e>
                      </m:nary>
                      <m:r>
                        <a:rPr lang="en-US" altLang="zh-HK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altLang="zh-HK" sz="22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𝐪</m:t>
                      </m:r>
                      <m:r>
                        <a:rPr lang="en-US" altLang="zh-HK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en-US" altLang="zh-HK" sz="22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𝐩</m:t>
                      </m:r>
                      <m:r>
                        <a:rPr lang="en-US" altLang="zh-HK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  <m:r>
                        <a:rPr lang="en-US" altLang="zh-HK" sz="2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altLang="zh-HK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HK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HK" sz="22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time</m:t>
                          </m:r>
                        </m:sub>
                      </m:sSub>
                      <m:r>
                        <a:rPr lang="en-US" altLang="zh-HK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HK" sz="22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HK" sz="22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zh-HK" sz="2200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𝐪</m:t>
                          </m:r>
                        </m:sub>
                      </m:sSub>
                      <m:r>
                        <a:rPr lang="en-US" altLang="zh-HK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HK" sz="22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HK" sz="22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zh-HK" sz="22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𝐩</m:t>
                          </m:r>
                        </m:sub>
                      </m:sSub>
                      <m:r>
                        <a:rPr lang="en-US" altLang="zh-HK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HK" altLang="en-US" sz="2200" dirty="0"/>
              </a:p>
            </p:txBody>
          </p:sp>
        </mc:Choice>
        <mc:Fallback xmlns=""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CB98198E-86CB-4CA4-9E59-76150D8DBD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8839" y="5097333"/>
                <a:ext cx="6219972" cy="102034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HK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投影片編號版面配置區 11">
            <a:extLst>
              <a:ext uri="{FF2B5EF4-FFF2-40B4-BE49-F238E27FC236}">
                <a16:creationId xmlns:a16="http://schemas.microsoft.com/office/drawing/2014/main" id="{544A85A1-AA8B-4584-A1DA-6F63D8C551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6A06F5-2343-4F22-BFDA-E37E6CFCE3B6}" type="slidenum">
              <a:rPr lang="zh-HK" altLang="en-US" smtClean="0"/>
              <a:t>36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26505045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7122062-321E-446A-8338-BD98C7A2C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Variant 1: Spatiotemporal Kernel Density Visualization (STKDV)</a:t>
            </a:r>
            <a:endParaRPr lang="zh-HK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內容版面配置區 12">
                <a:extLst>
                  <a:ext uri="{FF2B5EF4-FFF2-40B4-BE49-F238E27FC236}">
                    <a16:creationId xmlns:a16="http://schemas.microsoft.com/office/drawing/2014/main" id="{54936AF3-3854-418D-9755-5043944354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2141537"/>
                <a:ext cx="10515600" cy="4351338"/>
              </a:xfrm>
            </p:spPr>
            <p:txBody>
              <a:bodyPr/>
              <a:lstStyle/>
              <a:p>
                <a: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Time complexity of a naïve solution is </a:t>
                </a:r>
                <a14:m>
                  <m:oMath xmlns:m="http://schemas.openxmlformats.org/officeDocument/2006/math">
                    <m:r>
                      <a:rPr lang="en-US" altLang="zh-HK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𝑂</m:t>
                    </m:r>
                    <m:r>
                      <a:rPr lang="en-US" altLang="zh-HK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HK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𝑋𝑌𝑇𝑛</m:t>
                    </m:r>
                    <m:r>
                      <a:rPr lang="en-US" altLang="zh-HK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(Very slow!) </a:t>
                </a:r>
                <a: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</a:t>
                </a:r>
                <a:endParaRPr lang="en-US" altLang="zh-HK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zh-HK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time complexity of the best solution, called SWS [</a:t>
                </a:r>
                <a:r>
                  <a:rPr lang="en-US" altLang="zh-HK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VLDB22b</a:t>
                </a:r>
                <a: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], is </a:t>
                </a:r>
                <a14:m>
                  <m:oMath xmlns:m="http://schemas.openxmlformats.org/officeDocument/2006/math">
                    <m:r>
                      <a:rPr lang="en-US" altLang="zh-HK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𝑂</m:t>
                    </m:r>
                    <m:r>
                      <a:rPr lang="en-US" altLang="zh-HK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HK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𝑋𝑌</m:t>
                    </m:r>
                    <m:r>
                      <a:rPr lang="en-US" altLang="zh-HK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HK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𝑇</m:t>
                    </m:r>
                    <m:r>
                      <a:rPr lang="en-US" altLang="zh-HK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HK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altLang="zh-HK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))</m:t>
                    </m:r>
                  </m:oMath>
                </a14:m>
                <a: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</a:t>
                </a:r>
              </a:p>
            </p:txBody>
          </p:sp>
        </mc:Choice>
        <mc:Fallback xmlns="">
          <p:sp>
            <p:nvSpPr>
              <p:cNvPr id="13" name="內容版面配置區 12">
                <a:extLst>
                  <a:ext uri="{FF2B5EF4-FFF2-40B4-BE49-F238E27FC236}">
                    <a16:creationId xmlns:a16="http://schemas.microsoft.com/office/drawing/2014/main" id="{54936AF3-3854-418D-9755-5043944354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141537"/>
                <a:ext cx="10515600" cy="4351338"/>
              </a:xfrm>
              <a:blipFill>
                <a:blip r:embed="rId2"/>
                <a:stretch>
                  <a:fillRect l="-1043" t="-2521"/>
                </a:stretch>
              </a:blipFill>
            </p:spPr>
            <p:txBody>
              <a:bodyPr/>
              <a:lstStyle/>
              <a:p>
                <a:r>
                  <a:rPr lang="zh-HK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矩形 2">
            <a:extLst>
              <a:ext uri="{FF2B5EF4-FFF2-40B4-BE49-F238E27FC236}">
                <a16:creationId xmlns:a16="http://schemas.microsoft.com/office/drawing/2014/main" id="{5733D560-8C69-4E0D-8C43-AAE589792720}"/>
              </a:ext>
            </a:extLst>
          </p:cNvPr>
          <p:cNvSpPr/>
          <p:nvPr/>
        </p:nvSpPr>
        <p:spPr>
          <a:xfrm>
            <a:off x="0" y="6550223"/>
            <a:ext cx="1196270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altLang="zh-HK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[VLDB22b] T. N. Chan, P. L. </a:t>
            </a:r>
            <a:r>
              <a:rPr lang="fr-FR" altLang="zh-HK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Ip</a:t>
            </a:r>
            <a:r>
              <a:rPr lang="fr-FR" altLang="zh-HK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L. H. U, B. Choi, J. Xu. </a:t>
            </a:r>
            <a:r>
              <a:rPr lang="en-US" altLang="zh-HK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SWS: A Complexity-Optimized Solution for Spatial-Temporal Kernel Density Visualization. VLDB 2022.</a:t>
            </a:r>
            <a:endParaRPr lang="zh-HK" altLang="en-US" sz="14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BE33CCF-D84B-4CD6-8588-D90315C50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297982"/>
            <a:ext cx="2743200" cy="365125"/>
          </a:xfrm>
        </p:spPr>
        <p:txBody>
          <a:bodyPr/>
          <a:lstStyle/>
          <a:p>
            <a:fld id="{036A06F5-2343-4F22-BFDA-E37E6CFCE3B6}" type="slidenum">
              <a:rPr lang="zh-HK" altLang="en-US" smtClean="0"/>
              <a:t>37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220474583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3DB8ABA-9B7E-471C-B26C-F2461D179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47798"/>
            <a:ext cx="10515600" cy="1325563"/>
          </a:xfrm>
        </p:spPr>
        <p:txBody>
          <a:bodyPr/>
          <a:lstStyle/>
          <a:p>
            <a:pPr algn="ctr"/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Core Idea 1 of SWS: Sliding Window</a:t>
            </a:r>
            <a:endParaRPr lang="zh-HK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內容版面配置區 2">
                <a:extLst>
                  <a:ext uri="{FF2B5EF4-FFF2-40B4-BE49-F238E27FC236}">
                    <a16:creationId xmlns:a16="http://schemas.microsoft.com/office/drawing/2014/main" id="{76220829-F1FC-4D76-9B4B-71DBE317BC5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107185"/>
                <a:ext cx="10515600" cy="4351338"/>
              </a:xfrm>
            </p:spPr>
            <p:txBody>
              <a:bodyPr/>
              <a:lstStyle/>
              <a:p>
                <a: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Establish the sliding window in the temporal dimension.</a:t>
                </a:r>
              </a:p>
              <a:p>
                <a:endParaRPr lang="en-US" altLang="zh-HK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zh-HK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zh-HK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zh-HK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Only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HK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HK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HK" b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𝐩</m:t>
                            </m:r>
                          </m:e>
                          <m:sub>
                            <m:r>
                              <a:rPr lang="en-US" altLang="zh-HK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HK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zh-HK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HK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HK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HK" b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𝐩</m:t>
                                </m:r>
                              </m:e>
                              <m:sub>
                                <m:r>
                                  <a:rPr lang="en-US" altLang="zh-HK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sub>
                            </m:sSub>
                          </m:sub>
                        </m:sSub>
                      </m:e>
                    </m:d>
                  </m:oMath>
                </a14:m>
                <a: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HK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HK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HK" b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𝐩</m:t>
                            </m:r>
                          </m:e>
                          <m:sub>
                            <m:r>
                              <a:rPr lang="en-US" altLang="zh-HK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HK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zh-HK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HK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HK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HK" b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𝐩</m:t>
                                </m:r>
                              </m:e>
                              <m:sub>
                                <m:r>
                                  <a:rPr lang="en-US" altLang="zh-HK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b>
                            </m:sSub>
                          </m:sub>
                        </m:sSub>
                      </m:e>
                    </m:d>
                  </m:oMath>
                </a14:m>
                <a: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HK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HK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HK" b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𝐩</m:t>
                            </m:r>
                          </m:e>
                          <m:sub>
                            <m:r>
                              <a:rPr lang="en-US" altLang="zh-HK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altLang="zh-HK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zh-HK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HK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HK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HK" b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𝐩</m:t>
                                </m:r>
                              </m:e>
                              <m:sub>
                                <m:r>
                                  <a:rPr lang="en-US" altLang="zh-HK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3</m:t>
                                </m:r>
                              </m:sub>
                            </m:sSub>
                          </m:sub>
                        </m:sSub>
                      </m:e>
                    </m:d>
                  </m:oMath>
                </a14:m>
                <a: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and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HK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HK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HK" b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𝐩</m:t>
                            </m:r>
                          </m:e>
                          <m:sub>
                            <m:r>
                              <a:rPr lang="en-US" altLang="zh-HK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4</m:t>
                            </m:r>
                          </m:sub>
                        </m:sSub>
                        <m:r>
                          <a:rPr lang="en-US" altLang="zh-HK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zh-HK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HK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HK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HK" b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𝐩</m:t>
                                </m:r>
                              </m:e>
                              <m:sub>
                                <m:r>
                                  <a:rPr lang="en-US" altLang="zh-HK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4</m:t>
                                </m:r>
                              </m:sub>
                            </m:sSub>
                          </m:sub>
                        </m:sSub>
                      </m:e>
                    </m:d>
                  </m:oMath>
                </a14:m>
                <a:r>
                  <a:rPr lang="zh-HK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can contribute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HK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HK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ℱ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altLang="zh-HK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altLang="zh-HK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𝑃</m:t>
                            </m:r>
                          </m:e>
                        </m:acc>
                      </m:sub>
                    </m:sSub>
                    <m:d>
                      <m:dPr>
                        <m:ctrlPr>
                          <a:rPr lang="en-US" altLang="zh-HK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HK" b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𝐪</m:t>
                        </m:r>
                        <m:r>
                          <a:rPr lang="en-US" altLang="zh-HK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HK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HK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zh-HK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𝐪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zh-HK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1" name="內容版面配置區 2">
                <a:extLst>
                  <a:ext uri="{FF2B5EF4-FFF2-40B4-BE49-F238E27FC236}">
                    <a16:creationId xmlns:a16="http://schemas.microsoft.com/office/drawing/2014/main" id="{76220829-F1FC-4D76-9B4B-71DBE317BC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107185"/>
                <a:ext cx="10515600" cy="4351338"/>
              </a:xfrm>
              <a:blipFill>
                <a:blip r:embed="rId2"/>
                <a:stretch>
                  <a:fillRect l="-1043" t="-2525"/>
                </a:stretch>
              </a:blipFill>
            </p:spPr>
            <p:txBody>
              <a:bodyPr/>
              <a:lstStyle/>
              <a:p>
                <a:r>
                  <a:rPr lang="zh-HK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6AD9AEDD-0388-4B7D-8452-EC27A084465C}"/>
                  </a:ext>
                </a:extLst>
              </p:cNvPr>
              <p:cNvSpPr/>
              <p:nvPr/>
            </p:nvSpPr>
            <p:spPr>
              <a:xfrm>
                <a:off x="2448890" y="4659377"/>
                <a:ext cx="5992089" cy="10392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HK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HK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ℱ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altLang="zh-HK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HK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𝑃</m:t>
                              </m:r>
                            </m:e>
                          </m:acc>
                        </m:sub>
                      </m:sSub>
                      <m:d>
                        <m:dPr>
                          <m:ctrlPr>
                            <a:rPr lang="en-US" altLang="zh-HK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HK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𝐪</m:t>
                          </m:r>
                          <m:r>
                            <a:rPr lang="en-US" altLang="zh-HK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HK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HK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zh-HK" b="1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𝐪</m:t>
                              </m:r>
                            </m:sub>
                          </m:sSub>
                        </m:e>
                      </m:d>
                      <m:r>
                        <a:rPr lang="en-US" altLang="zh-HK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HK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d>
                            <m:dPr>
                              <m:ctrlPr>
                                <a:rPr lang="en-US" altLang="zh-HK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HK" b="1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𝐩</m:t>
                              </m:r>
                              <m:r>
                                <a:rPr lang="en-US" altLang="zh-HK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altLang="zh-HK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HK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 </m:t>
                                  </m:r>
                                  <m:r>
                                    <a:rPr lang="en-US" altLang="zh-HK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altLang="zh-HK" b="1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𝐩</m:t>
                                  </m:r>
                                </m:sub>
                              </m:sSub>
                            </m:e>
                          </m:d>
                          <m:r>
                            <m:rPr>
                              <m:brk m:alnAt="7"/>
                            </m:rPr>
                            <a:rPr lang="en-US" altLang="zh-HK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∈</m:t>
                          </m:r>
                          <m:acc>
                            <m:accPr>
                              <m:chr m:val="̂"/>
                              <m:ctrlPr>
                                <a:rPr lang="en-US" altLang="zh-HK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HK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𝑃</m:t>
                              </m:r>
                            </m:e>
                          </m:acc>
                        </m:sub>
                        <m:sup/>
                        <m:e>
                          <m:r>
                            <a:rPr lang="en-US" altLang="zh-HK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𝑤</m:t>
                          </m:r>
                          <m:r>
                            <a:rPr lang="en-US" altLang="zh-HK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en-US" altLang="zh-HK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HK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HK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space</m:t>
                              </m:r>
                            </m:sub>
                          </m:sSub>
                        </m:e>
                      </m:nary>
                      <m:r>
                        <a:rPr lang="en-US" altLang="zh-HK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altLang="zh-HK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𝐪</m:t>
                      </m:r>
                      <m:r>
                        <a:rPr lang="en-US" altLang="zh-HK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en-US" altLang="zh-HK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𝐩</m:t>
                      </m:r>
                      <m:r>
                        <a:rPr lang="en-US" altLang="zh-HK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  <m:r>
                        <a:rPr lang="en-US" altLang="zh-HK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HK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HK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HK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  <m:r>
                                  <a:rPr lang="en-US" altLang="zh-HK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altLang="zh-HK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HK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sSubSup>
                                      <m:sSubSupPr>
                                        <m:ctrlPr>
                                          <a:rPr lang="en-US" altLang="zh-HK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zh-HK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zh-HK" alt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𝜏</m:t>
                                        </m:r>
                                      </m:sub>
                                      <m:sup>
                                        <m:r>
                                          <a:rPr lang="en-US" altLang="zh-HK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den>
                                </m:f>
                                <m:sSup>
                                  <m:sSupPr>
                                    <m:ctrlPr>
                                      <a:rPr lang="en-US" altLang="zh-HK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HK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𝑑</m:t>
                                    </m:r>
                                    <m:r>
                                      <a:rPr lang="en-US" altLang="zh-HK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𝑖𝑠𝑡</m:t>
                                    </m:r>
                                    <m:r>
                                      <a:rPr lang="en-US" altLang="zh-HK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altLang="zh-HK" i="1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HK" i="1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altLang="zh-HK" b="1" i="1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𝐪</m:t>
                                        </m:r>
                                      </m:sub>
                                    </m:sSub>
                                    <m:r>
                                      <a:rPr lang="en-US" altLang="zh-HK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altLang="zh-HK" i="1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HK" i="1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altLang="zh-HK" b="1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𝐩</m:t>
                                        </m:r>
                                      </m:sub>
                                    </m:sSub>
                                    <m:r>
                                      <m:rPr>
                                        <m:brk m:alnAt="7"/>
                                      </m:rPr>
                                      <a:rPr lang="en-US" altLang="zh-HK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)</m:t>
                                    </m:r>
                                  </m:e>
                                  <m:sup>
                                    <m:r>
                                      <a:rPr lang="en-US" altLang="zh-HK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en-US" altLang="zh-HK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HK" altLang="en-US" dirty="0"/>
              </a:p>
            </p:txBody>
          </p:sp>
        </mc:Choice>
        <mc:Fallback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6AD9AEDD-0388-4B7D-8452-EC27A08446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8890" y="4659377"/>
                <a:ext cx="5992089" cy="103925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HK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圖片 12">
            <a:extLst>
              <a:ext uri="{FF2B5EF4-FFF2-40B4-BE49-F238E27FC236}">
                <a16:creationId xmlns:a16="http://schemas.microsoft.com/office/drawing/2014/main" id="{88A1CC80-5C02-4DFA-AEE8-43D3CB14EC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4652" y="1627696"/>
            <a:ext cx="6938467" cy="1993537"/>
          </a:xfrm>
          <a:prstGeom prst="rect">
            <a:avLst/>
          </a:prstGeo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608E5252-78A3-44F5-8939-6914C2600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0C135-18A3-4007-A5BA-492DBA26ECC2}" type="slidenum">
              <a:rPr lang="zh-HK" altLang="en-US" smtClean="0"/>
              <a:t>38</a:t>
            </a:fld>
            <a:endParaRPr lang="zh-HK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38B9CF20-6C9A-4D58-9E2A-48140E14E269}"/>
                  </a:ext>
                </a:extLst>
              </p:cNvPr>
              <p:cNvSpPr txBox="1"/>
              <p:nvPr/>
            </p:nvSpPr>
            <p:spPr>
              <a:xfrm>
                <a:off x="8426329" y="4859047"/>
                <a:ext cx="2078069" cy="3942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If </a:t>
                </a:r>
                <a14:m>
                  <m:oMath xmlns:m="http://schemas.openxmlformats.org/officeDocument/2006/math">
                    <m:r>
                      <m:rPr>
                        <m:brk m:alnAt="7"/>
                      </m:rPr>
                      <a:rPr lang="en-US" altLang="zh-HK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𝑑</m:t>
                    </m:r>
                    <m:r>
                      <a:rPr lang="en-US" altLang="zh-HK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𝑖𝑠𝑡</m:t>
                    </m:r>
                    <m:r>
                      <a:rPr lang="en-US" altLang="zh-HK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HK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HK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zh-HK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𝐪</m:t>
                        </m:r>
                      </m:sub>
                    </m:sSub>
                    <m:r>
                      <a:rPr lang="en-US" altLang="zh-HK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HK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HK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zh-HK" b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𝐩</m:t>
                        </m:r>
                      </m:sub>
                    </m:sSub>
                    <m:r>
                      <m:rPr>
                        <m:brk m:alnAt="7"/>
                      </m:rPr>
                      <a:rPr lang="en-US" altLang="zh-HK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  <m:r>
                      <a:rPr lang="en-US" altLang="zh-HK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altLang="zh-HK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HK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zh-HK" alt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𝜏</m:t>
                        </m:r>
                      </m:sub>
                    </m:sSub>
                  </m:oMath>
                </a14:m>
                <a:endParaRPr lang="zh-HK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38B9CF20-6C9A-4D58-9E2A-48140E14E2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6329" y="4859047"/>
                <a:ext cx="2078069" cy="394210"/>
              </a:xfrm>
              <a:prstGeom prst="rect">
                <a:avLst/>
              </a:prstGeom>
              <a:blipFill>
                <a:blip r:embed="rId5"/>
                <a:stretch>
                  <a:fillRect l="-2346" t="-7692" b="-16923"/>
                </a:stretch>
              </a:blipFill>
            </p:spPr>
            <p:txBody>
              <a:bodyPr/>
              <a:lstStyle/>
              <a:p>
                <a:r>
                  <a:rPr lang="zh-HK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文字方塊 13">
            <a:extLst>
              <a:ext uri="{FF2B5EF4-FFF2-40B4-BE49-F238E27FC236}">
                <a16:creationId xmlns:a16="http://schemas.microsoft.com/office/drawing/2014/main" id="{CB48BF71-2171-494E-9ACA-C7A7A3BEFEB9}"/>
              </a:ext>
            </a:extLst>
          </p:cNvPr>
          <p:cNvSpPr txBox="1"/>
          <p:nvPr/>
        </p:nvSpPr>
        <p:spPr>
          <a:xfrm>
            <a:off x="8426329" y="5228379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Otherwise</a:t>
            </a:r>
            <a:endParaRPr lang="zh-HK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3412C668-0BC2-4511-BE3C-48AC35126261}"/>
                  </a:ext>
                </a:extLst>
              </p:cNvPr>
              <p:cNvSpPr/>
              <p:nvPr/>
            </p:nvSpPr>
            <p:spPr>
              <a:xfrm>
                <a:off x="3447180" y="5658193"/>
                <a:ext cx="5450145" cy="86889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HK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HK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d>
                            <m:dPr>
                              <m:ctrlPr>
                                <a:rPr lang="en-US" altLang="zh-HK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HK" b="1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𝐩</m:t>
                              </m:r>
                              <m:r>
                                <a:rPr lang="en-US" altLang="zh-HK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altLang="zh-HK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HK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 </m:t>
                                  </m:r>
                                  <m:r>
                                    <a:rPr lang="en-US" altLang="zh-HK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altLang="zh-HK" b="1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𝐩</m:t>
                                  </m:r>
                                </m:sub>
                              </m:sSub>
                            </m:e>
                          </m:d>
                          <m:r>
                            <m:rPr>
                              <m:brk m:alnAt="7"/>
                            </m:rPr>
                            <a:rPr lang="en-US" altLang="zh-HK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∈</m:t>
                          </m:r>
                          <m:r>
                            <a:rPr lang="en-US" altLang="zh-HK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𝑊</m:t>
                          </m:r>
                          <m:r>
                            <a:rPr lang="en-US" altLang="zh-HK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HK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HK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zh-HK" b="1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𝐪</m:t>
                              </m:r>
                            </m:sub>
                          </m:sSub>
                          <m:r>
                            <m:rPr>
                              <m:brk m:alnAt="7"/>
                            </m:rPr>
                            <a:rPr lang="en-US" altLang="zh-HK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sub>
                        <m:sup/>
                        <m:e>
                          <m:r>
                            <a:rPr lang="en-US" altLang="zh-HK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𝑤</m:t>
                          </m:r>
                          <m:r>
                            <a:rPr lang="en-US" altLang="zh-HK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en-US" altLang="zh-HK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HK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HK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space</m:t>
                              </m:r>
                            </m:sub>
                          </m:sSub>
                        </m:e>
                      </m:nary>
                      <m:r>
                        <a:rPr lang="en-US" altLang="zh-HK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altLang="zh-HK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𝐪</m:t>
                      </m:r>
                      <m:r>
                        <a:rPr lang="en-US" altLang="zh-HK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en-US" altLang="zh-HK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𝐩</m:t>
                      </m:r>
                      <m:r>
                        <a:rPr lang="en-US" altLang="zh-HK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  <m:r>
                        <a:rPr lang="en-US" altLang="zh-HK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altLang="zh-HK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brk m:alnAt="7"/>
                            </m:rPr>
                            <a:rPr lang="en-US" altLang="zh-HK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  <m:r>
                            <a:rPr lang="en-US" altLang="zh-HK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zh-HK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HK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num>
                            <m:den>
                              <m:sSubSup>
                                <m:sSubSupPr>
                                  <m:ctrlPr>
                                    <a:rPr lang="en-US" altLang="zh-HK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HK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zh-HK" alt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𝜏</m:t>
                                  </m:r>
                                </m:sub>
                                <m:sup>
                                  <m:r>
                                    <a:rPr lang="en-US" altLang="zh-HK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den>
                          </m:f>
                          <m:sSup>
                            <m:sSupPr>
                              <m:ctrlPr>
                                <a:rPr lang="en-US" altLang="zh-HK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7"/>
                                </m:rPr>
                                <a:rPr lang="en-US" altLang="zh-HK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𝑑</m:t>
                              </m:r>
                              <m:r>
                                <a:rPr lang="en-US" altLang="zh-HK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𝑖𝑠𝑡</m:t>
                              </m:r>
                              <m:r>
                                <a:rPr lang="en-US" altLang="zh-HK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HK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HK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altLang="zh-HK" b="1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𝐪</m:t>
                                  </m:r>
                                </m:sub>
                              </m:sSub>
                              <m:r>
                                <a:rPr lang="en-US" altLang="zh-HK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HK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HK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altLang="zh-HK" b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𝐩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lang="en-US" altLang="zh-HK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zh-HK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HK" altLang="en-US" dirty="0"/>
              </a:p>
            </p:txBody>
          </p:sp>
        </mc:Choice>
        <mc:Fallback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3412C668-0BC2-4511-BE3C-48AC351262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7180" y="5658193"/>
                <a:ext cx="5450145" cy="86889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HK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6098247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矩形 46">
            <a:extLst>
              <a:ext uri="{FF2B5EF4-FFF2-40B4-BE49-F238E27FC236}">
                <a16:creationId xmlns:a16="http://schemas.microsoft.com/office/drawing/2014/main" id="{DC6BBBB5-A7CD-4C42-8FB4-C644F42ED24E}"/>
              </a:ext>
            </a:extLst>
          </p:cNvPr>
          <p:cNvSpPr/>
          <p:nvPr/>
        </p:nvSpPr>
        <p:spPr>
          <a:xfrm>
            <a:off x="8786539" y="5516142"/>
            <a:ext cx="981511" cy="48738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0580A738-6E62-43D1-8EE2-AEB8A7D167D9}"/>
              </a:ext>
            </a:extLst>
          </p:cNvPr>
          <p:cNvSpPr/>
          <p:nvPr/>
        </p:nvSpPr>
        <p:spPr>
          <a:xfrm>
            <a:off x="7175758" y="5516142"/>
            <a:ext cx="981511" cy="48738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3A5ED0DF-EC8E-4BCD-B1A9-B68FA183D5DB}"/>
              </a:ext>
            </a:extLst>
          </p:cNvPr>
          <p:cNvSpPr/>
          <p:nvPr/>
        </p:nvSpPr>
        <p:spPr>
          <a:xfrm>
            <a:off x="5264280" y="5516142"/>
            <a:ext cx="981511" cy="48738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A3DB8ABA-9B7E-471C-B26C-F2461D179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47798"/>
            <a:ext cx="10515600" cy="1325563"/>
          </a:xfrm>
        </p:spPr>
        <p:txBody>
          <a:bodyPr/>
          <a:lstStyle/>
          <a:p>
            <a:pPr algn="ctr"/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Core Idea 1 of SWS: Sliding Window</a:t>
            </a:r>
            <a:endParaRPr lang="zh-HK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內容版面配置區 2">
                <a:extLst>
                  <a:ext uri="{FF2B5EF4-FFF2-40B4-BE49-F238E27FC236}">
                    <a16:creationId xmlns:a16="http://schemas.microsoft.com/office/drawing/2014/main" id="{76220829-F1FC-4D76-9B4B-71DBE317BC5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107185"/>
                <a:ext cx="10515600" cy="4351338"/>
              </a:xfrm>
            </p:spPr>
            <p:txBody>
              <a:bodyPr/>
              <a:lstStyle/>
              <a:p>
                <a: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Establish the sliding window in the temporal dimension.</a:t>
                </a:r>
              </a:p>
              <a:p>
                <a:endParaRPr lang="en-US" altLang="zh-HK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zh-HK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zh-HK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zh-HK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Only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HK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HK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HK" b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𝐩</m:t>
                            </m:r>
                          </m:e>
                          <m:sub>
                            <m:r>
                              <a:rPr lang="en-US" altLang="zh-HK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HK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zh-HK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HK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HK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HK" b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𝐩</m:t>
                                </m:r>
                              </m:e>
                              <m:sub>
                                <m:r>
                                  <a:rPr lang="en-US" altLang="zh-HK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sub>
                            </m:sSub>
                          </m:sub>
                        </m:sSub>
                      </m:e>
                    </m:d>
                  </m:oMath>
                </a14:m>
                <a: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HK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HK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HK" b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𝐩</m:t>
                            </m:r>
                          </m:e>
                          <m:sub>
                            <m:r>
                              <a:rPr lang="en-US" altLang="zh-HK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HK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zh-HK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HK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HK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HK" b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𝐩</m:t>
                                </m:r>
                              </m:e>
                              <m:sub>
                                <m:r>
                                  <a:rPr lang="en-US" altLang="zh-HK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b>
                            </m:sSub>
                          </m:sub>
                        </m:sSub>
                      </m:e>
                    </m:d>
                  </m:oMath>
                </a14:m>
                <a: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HK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HK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HK" b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𝐩</m:t>
                            </m:r>
                          </m:e>
                          <m:sub>
                            <m:r>
                              <a:rPr lang="en-US" altLang="zh-HK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altLang="zh-HK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zh-HK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HK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HK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HK" b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𝐩</m:t>
                                </m:r>
                              </m:e>
                              <m:sub>
                                <m:r>
                                  <a:rPr lang="en-US" altLang="zh-HK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3</m:t>
                                </m:r>
                              </m:sub>
                            </m:sSub>
                          </m:sub>
                        </m:sSub>
                      </m:e>
                    </m:d>
                  </m:oMath>
                </a14:m>
                <a: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and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HK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HK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HK" b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𝐩</m:t>
                            </m:r>
                          </m:e>
                          <m:sub>
                            <m:r>
                              <a:rPr lang="en-US" altLang="zh-HK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4</m:t>
                            </m:r>
                          </m:sub>
                        </m:sSub>
                        <m:r>
                          <a:rPr lang="en-US" altLang="zh-HK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zh-HK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HK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HK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HK" b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𝐩</m:t>
                                </m:r>
                              </m:e>
                              <m:sub>
                                <m:r>
                                  <a:rPr lang="en-US" altLang="zh-HK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4</m:t>
                                </m:r>
                              </m:sub>
                            </m:sSub>
                          </m:sub>
                        </m:sSub>
                      </m:e>
                    </m:d>
                  </m:oMath>
                </a14:m>
                <a:r>
                  <a:rPr lang="zh-HK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can contribute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HK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HK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ℱ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altLang="zh-HK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altLang="zh-HK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𝑃</m:t>
                            </m:r>
                          </m:e>
                        </m:acc>
                      </m:sub>
                    </m:sSub>
                    <m:d>
                      <m:dPr>
                        <m:ctrlPr>
                          <a:rPr lang="en-US" altLang="zh-HK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HK" b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𝐪</m:t>
                        </m:r>
                        <m:r>
                          <a:rPr lang="en-US" altLang="zh-HK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HK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HK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zh-HK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𝐪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zh-HK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1" name="內容版面配置區 2">
                <a:extLst>
                  <a:ext uri="{FF2B5EF4-FFF2-40B4-BE49-F238E27FC236}">
                    <a16:creationId xmlns:a16="http://schemas.microsoft.com/office/drawing/2014/main" id="{76220829-F1FC-4D76-9B4B-71DBE317BC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107185"/>
                <a:ext cx="10515600" cy="4351338"/>
              </a:xfrm>
              <a:blipFill>
                <a:blip r:embed="rId2"/>
                <a:stretch>
                  <a:fillRect l="-1043" t="-2525"/>
                </a:stretch>
              </a:blipFill>
            </p:spPr>
            <p:txBody>
              <a:bodyPr/>
              <a:lstStyle/>
              <a:p>
                <a:r>
                  <a:rPr lang="zh-HK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6AD9AEDD-0388-4B7D-8452-EC27A084465C}"/>
                  </a:ext>
                </a:extLst>
              </p:cNvPr>
              <p:cNvSpPr/>
              <p:nvPr/>
            </p:nvSpPr>
            <p:spPr>
              <a:xfrm>
                <a:off x="2474057" y="4558709"/>
                <a:ext cx="6432145" cy="86889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HK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HK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ℱ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altLang="zh-HK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HK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𝑃</m:t>
                              </m:r>
                            </m:e>
                          </m:acc>
                        </m:sub>
                      </m:sSub>
                      <m:d>
                        <m:dPr>
                          <m:ctrlPr>
                            <a:rPr lang="en-US" altLang="zh-HK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HK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𝐪</m:t>
                          </m:r>
                          <m:r>
                            <a:rPr lang="en-US" altLang="zh-HK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HK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HK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zh-HK" b="1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𝐪</m:t>
                              </m:r>
                            </m:sub>
                          </m:sSub>
                        </m:e>
                      </m:d>
                      <m:r>
                        <a:rPr lang="en-US" altLang="zh-HK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HK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d>
                            <m:dPr>
                              <m:ctrlPr>
                                <a:rPr lang="en-US" altLang="zh-HK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HK" b="1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𝐩</m:t>
                              </m:r>
                              <m:r>
                                <a:rPr lang="en-US" altLang="zh-HK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altLang="zh-HK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HK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 </m:t>
                                  </m:r>
                                  <m:r>
                                    <a:rPr lang="en-US" altLang="zh-HK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altLang="zh-HK" b="1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𝐩</m:t>
                                  </m:r>
                                </m:sub>
                              </m:sSub>
                            </m:e>
                          </m:d>
                          <m:r>
                            <m:rPr>
                              <m:brk m:alnAt="7"/>
                            </m:rPr>
                            <a:rPr lang="en-US" altLang="zh-HK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∈</m:t>
                          </m:r>
                          <m:r>
                            <a:rPr lang="en-US" altLang="zh-HK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𝑊</m:t>
                          </m:r>
                          <m:r>
                            <a:rPr lang="en-US" altLang="zh-HK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HK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HK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zh-HK" b="1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𝐪</m:t>
                              </m:r>
                            </m:sub>
                          </m:sSub>
                          <m:r>
                            <m:rPr>
                              <m:brk m:alnAt="7"/>
                            </m:rPr>
                            <a:rPr lang="en-US" altLang="zh-HK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sub>
                        <m:sup/>
                        <m:e>
                          <m:r>
                            <a:rPr lang="en-US" altLang="zh-HK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𝑤</m:t>
                          </m:r>
                          <m:r>
                            <a:rPr lang="en-US" altLang="zh-HK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en-US" altLang="zh-HK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HK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HK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space</m:t>
                              </m:r>
                            </m:sub>
                          </m:sSub>
                        </m:e>
                      </m:nary>
                      <m:r>
                        <a:rPr lang="en-US" altLang="zh-HK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altLang="zh-HK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𝐪</m:t>
                      </m:r>
                      <m:r>
                        <a:rPr lang="en-US" altLang="zh-HK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en-US" altLang="zh-HK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𝐩</m:t>
                      </m:r>
                      <m:r>
                        <a:rPr lang="en-US" altLang="zh-HK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  <m:r>
                        <a:rPr lang="en-US" altLang="zh-HK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altLang="zh-HK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brk m:alnAt="7"/>
                            </m:rPr>
                            <a:rPr lang="en-US" altLang="zh-HK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  <m:r>
                            <a:rPr lang="en-US" altLang="zh-HK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zh-HK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HK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num>
                            <m:den>
                              <m:sSubSup>
                                <m:sSubSupPr>
                                  <m:ctrlPr>
                                    <a:rPr lang="en-US" altLang="zh-HK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HK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zh-HK" alt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𝜏</m:t>
                                  </m:r>
                                </m:sub>
                                <m:sup>
                                  <m:r>
                                    <a:rPr lang="en-US" altLang="zh-HK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den>
                          </m:f>
                          <m:sSup>
                            <m:sSupPr>
                              <m:ctrlPr>
                                <a:rPr lang="en-US" altLang="zh-HK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7"/>
                                </m:rPr>
                                <a:rPr lang="en-US" altLang="zh-HK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𝑑</m:t>
                              </m:r>
                              <m:r>
                                <a:rPr lang="en-US" altLang="zh-HK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𝑖𝑠𝑡</m:t>
                              </m:r>
                              <m:r>
                                <a:rPr lang="en-US" altLang="zh-HK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HK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HK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altLang="zh-HK" b="1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𝐪</m:t>
                                  </m:r>
                                </m:sub>
                              </m:sSub>
                              <m:r>
                                <a:rPr lang="en-US" altLang="zh-HK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HK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HK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altLang="zh-HK" b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𝐩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lang="en-US" altLang="zh-HK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zh-HK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HK" altLang="en-US" dirty="0"/>
              </a:p>
            </p:txBody>
          </p:sp>
        </mc:Choice>
        <mc:Fallback xmlns=""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6AD9AEDD-0388-4B7D-8452-EC27A08446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4057" y="4558709"/>
                <a:ext cx="6432145" cy="86889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HK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F0C188C6-C186-42B8-A724-473CE27222FE}"/>
                  </a:ext>
                </a:extLst>
              </p:cNvPr>
              <p:cNvSpPr/>
              <p:nvPr/>
            </p:nvSpPr>
            <p:spPr>
              <a:xfrm>
                <a:off x="3327540" y="5408145"/>
                <a:ext cx="6676378" cy="7146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HK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HK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𝑤</m:t>
                      </m:r>
                      <m:d>
                        <m:dPr>
                          <m:ctrlPr>
                            <a:rPr lang="en-US" altLang="zh-HK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HK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altLang="zh-HK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HK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num>
                            <m:den>
                              <m:sSubSup>
                                <m:sSubSupPr>
                                  <m:ctrlPr>
                                    <a:rPr lang="en-US" altLang="zh-HK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HK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zh-HK" alt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𝜏</m:t>
                                  </m:r>
                                </m:sub>
                                <m:sup>
                                  <m:r>
                                    <a:rPr lang="en-US" altLang="zh-HK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den>
                          </m:f>
                          <m:sSubSup>
                            <m:sSubSupPr>
                              <m:ctrlPr>
                                <a:rPr lang="en-US" altLang="zh-HK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HK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zh-HK" b="1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𝐪</m:t>
                              </m:r>
                            </m:sub>
                            <m:sup>
                              <m:r>
                                <a:rPr lang="en-US" altLang="zh-HK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  <m:r>
                        <a:rPr lang="en-US" altLang="zh-HK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Sup>
                        <m:sSubSupPr>
                          <m:ctrlPr>
                            <a:rPr lang="en-US" altLang="zh-HK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HK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m:rPr>
                              <m:brk m:alnAt="7"/>
                            </m:rPr>
                            <a:rPr lang="en-US" altLang="zh-HK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𝑊</m:t>
                          </m:r>
                          <m:d>
                            <m:dPr>
                              <m:ctrlPr>
                                <a:rPr lang="en-US" altLang="zh-HK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HK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HK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altLang="zh-HK" b="1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𝐪</m:t>
                                  </m:r>
                                </m:sub>
                              </m:sSub>
                            </m:e>
                          </m:d>
                        </m:sub>
                        <m:sup>
                          <m:d>
                            <m:dPr>
                              <m:ctrlPr>
                                <a:rPr lang="en-US" altLang="zh-HK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HK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sup>
                      </m:sSubSup>
                      <m:d>
                        <m:dPr>
                          <m:ctrlPr>
                            <a:rPr lang="en-US" altLang="zh-HK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HK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𝐪</m:t>
                          </m:r>
                        </m:e>
                      </m:d>
                      <m:r>
                        <a:rPr lang="en-US" altLang="zh-HK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HK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zh-HK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HK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num>
                        <m:den>
                          <m:sSubSup>
                            <m:sSubSupPr>
                              <m:ctrlPr>
                                <a:rPr lang="en-US" altLang="zh-HK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HK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zh-HK" alt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𝜏</m:t>
                              </m:r>
                            </m:sub>
                            <m:sup>
                              <m:r>
                                <a:rPr lang="en-US" altLang="zh-HK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sSub>
                        <m:sSubPr>
                          <m:ctrlPr>
                            <a:rPr lang="en-US" altLang="zh-HK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HK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zh-HK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𝐪</m:t>
                          </m:r>
                        </m:sub>
                      </m:sSub>
                      <m:r>
                        <a:rPr lang="en-US" altLang="zh-HK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Sup>
                        <m:sSubSupPr>
                          <m:ctrlPr>
                            <a:rPr lang="en-US" altLang="zh-HK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HK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m:rPr>
                              <m:brk m:alnAt="7"/>
                            </m:rPr>
                            <a:rPr lang="en-US" altLang="zh-HK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𝑊</m:t>
                          </m:r>
                          <m:d>
                            <m:dPr>
                              <m:ctrlPr>
                                <a:rPr lang="en-US" altLang="zh-HK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HK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HK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altLang="zh-HK" b="1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𝐪</m:t>
                                  </m:r>
                                </m:sub>
                              </m:sSub>
                            </m:e>
                          </m:d>
                        </m:sub>
                        <m:sup>
                          <m:d>
                            <m:dPr>
                              <m:ctrlPr>
                                <a:rPr lang="en-US" altLang="zh-HK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HK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d>
                        <m:dPr>
                          <m:ctrlPr>
                            <a:rPr lang="en-US" altLang="zh-HK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HK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𝐪</m:t>
                          </m:r>
                        </m:e>
                      </m:d>
                      <m:r>
                        <a:rPr lang="en-US" altLang="zh-HK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zh-HK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zh-HK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num>
                        <m:den>
                          <m:sSubSup>
                            <m:sSubSupPr>
                              <m:ctrlPr>
                                <a:rPr lang="en-US" altLang="zh-HK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HK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zh-HK" alt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𝜏</m:t>
                              </m:r>
                            </m:sub>
                            <m:sup>
                              <m:r>
                                <a:rPr lang="en-US" altLang="zh-HK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altLang="zh-HK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Sup>
                        <m:sSubSupPr>
                          <m:ctrlPr>
                            <a:rPr lang="en-US" altLang="zh-HK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HK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m:rPr>
                              <m:brk m:alnAt="7"/>
                            </m:rPr>
                            <a:rPr lang="en-US" altLang="zh-HK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𝑊</m:t>
                          </m:r>
                          <m:d>
                            <m:dPr>
                              <m:ctrlPr>
                                <a:rPr lang="en-US" altLang="zh-HK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HK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HK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altLang="zh-HK" b="1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𝐪</m:t>
                                  </m:r>
                                </m:sub>
                              </m:sSub>
                            </m:e>
                          </m:d>
                        </m:sub>
                        <m:sup>
                          <m:d>
                            <m:dPr>
                              <m:ctrlPr>
                                <a:rPr lang="en-US" altLang="zh-HK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HK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d>
                        <m:dPr>
                          <m:ctrlPr>
                            <a:rPr lang="en-US" altLang="zh-HK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HK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𝐪</m:t>
                          </m:r>
                        </m:e>
                      </m:d>
                    </m:oMath>
                  </m:oMathPara>
                </a14:m>
                <a:endParaRPr lang="zh-HK" altLang="en-US" dirty="0"/>
              </a:p>
            </p:txBody>
          </p:sp>
        </mc:Choice>
        <mc:Fallback xmlns=""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F0C188C6-C186-42B8-A724-473CE27222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7540" y="5408145"/>
                <a:ext cx="6676378" cy="71468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HK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E80C11BC-A9DC-4A89-B8A0-C075348FEF72}"/>
                  </a:ext>
                </a:extLst>
              </p:cNvPr>
              <p:cNvSpPr/>
              <p:nvPr/>
            </p:nvSpPr>
            <p:spPr>
              <a:xfrm>
                <a:off x="2449117" y="6019196"/>
                <a:ext cx="4122539" cy="8513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HK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HK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m:rPr>
                              <m:brk m:alnAt="7"/>
                            </m:rPr>
                            <a:rPr lang="en-US" altLang="zh-HK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𝑊</m:t>
                          </m:r>
                          <m:d>
                            <m:dPr>
                              <m:ctrlPr>
                                <a:rPr lang="en-US" altLang="zh-HK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HK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HK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altLang="zh-HK" b="1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𝐪</m:t>
                                  </m:r>
                                </m:sub>
                              </m:sSub>
                            </m:e>
                          </m:d>
                        </m:sub>
                        <m:sup>
                          <m:d>
                            <m:dPr>
                              <m:ctrlPr>
                                <a:rPr lang="en-US" altLang="zh-HK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HK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p>
                      </m:sSubSup>
                      <m:d>
                        <m:dPr>
                          <m:ctrlPr>
                            <a:rPr lang="en-US" altLang="zh-HK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HK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𝐪</m:t>
                          </m:r>
                        </m:e>
                      </m:d>
                      <m:r>
                        <a:rPr lang="en-US" altLang="zh-HK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HK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d>
                            <m:dPr>
                              <m:ctrlPr>
                                <a:rPr lang="en-US" altLang="zh-HK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HK" b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𝐩</m:t>
                              </m:r>
                              <m:r>
                                <a:rPr lang="en-US" altLang="zh-HK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altLang="zh-HK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HK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 </m:t>
                                  </m:r>
                                  <m:r>
                                    <a:rPr lang="en-US" altLang="zh-HK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altLang="zh-HK" b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𝐩</m:t>
                                  </m:r>
                                </m:sub>
                              </m:sSub>
                            </m:e>
                          </m:d>
                          <m:r>
                            <m:rPr>
                              <m:brk m:alnAt="7"/>
                            </m:rPr>
                            <a:rPr lang="en-US" altLang="zh-HK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∈</m:t>
                          </m:r>
                          <m:r>
                            <a:rPr lang="en-US" altLang="zh-HK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𝑊</m:t>
                          </m:r>
                          <m:r>
                            <a:rPr lang="en-US" altLang="zh-HK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HK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HK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zh-HK" b="1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𝐪</m:t>
                              </m:r>
                            </m:sub>
                          </m:sSub>
                          <m:r>
                            <m:rPr>
                              <m:brk m:alnAt="7"/>
                            </m:rPr>
                            <a:rPr lang="en-US" altLang="zh-HK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altLang="zh-HK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HK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zh-HK" b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𝐩</m:t>
                              </m:r>
                            </m:sub>
                            <m:sup>
                              <m:r>
                                <a:rPr lang="en-US" altLang="zh-HK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p>
                          </m:sSubSup>
                          <m:r>
                            <a:rPr lang="en-US" altLang="zh-HK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en-US" altLang="zh-HK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HK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HK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space</m:t>
                              </m:r>
                            </m:sub>
                          </m:sSub>
                          <m:r>
                            <a:rPr lang="en-US" altLang="zh-HK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HK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𝐪</m:t>
                          </m:r>
                          <m:r>
                            <a:rPr lang="en-US" altLang="zh-HK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altLang="zh-HK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𝐩</m:t>
                          </m:r>
                          <m:r>
                            <a:rPr lang="en-US" altLang="zh-HK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zh-HK" altLang="en-US" dirty="0"/>
              </a:p>
            </p:txBody>
          </p:sp>
        </mc:Choice>
        <mc:Fallback xmlns=""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E80C11BC-A9DC-4A89-B8A0-C075348FEF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9117" y="6019196"/>
                <a:ext cx="4122539" cy="8513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HK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608E5252-78A3-44F5-8939-6914C2600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0C135-18A3-4007-A5BA-492DBA26ECC2}" type="slidenum">
              <a:rPr lang="zh-HK" altLang="en-US" smtClean="0"/>
              <a:t>39</a:t>
            </a:fld>
            <a:endParaRPr lang="zh-HK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293367C2-BA5A-4858-B002-986BA05A16B8}"/>
                  </a:ext>
                </a:extLst>
              </p:cNvPr>
              <p:cNvSpPr/>
              <p:nvPr/>
            </p:nvSpPr>
            <p:spPr>
              <a:xfrm>
                <a:off x="1786977" y="1778411"/>
                <a:ext cx="7806304" cy="10417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HK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HK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ℱ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altLang="zh-HK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HK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𝑃</m:t>
                              </m:r>
                            </m:e>
                          </m:acc>
                        </m:sub>
                      </m:sSub>
                      <m:d>
                        <m:dPr>
                          <m:ctrlPr>
                            <a:rPr lang="en-US" altLang="zh-HK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HK" sz="22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𝐪</m:t>
                          </m:r>
                          <m:r>
                            <a:rPr lang="en-US" altLang="zh-HK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HK" sz="22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HK" sz="22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zh-HK" sz="2200" b="1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𝐪</m:t>
                              </m:r>
                            </m:sub>
                          </m:sSub>
                        </m:e>
                      </m:d>
                      <m:r>
                        <a:rPr lang="en-US" altLang="zh-HK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HK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d>
                            <m:dPr>
                              <m:ctrlPr>
                                <a:rPr lang="en-US" altLang="zh-HK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HK" sz="2200" b="1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𝐩</m:t>
                              </m:r>
                              <m:r>
                                <a:rPr lang="en-US" altLang="zh-HK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altLang="zh-HK" sz="2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HK" sz="2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 </m:t>
                                  </m:r>
                                  <m:r>
                                    <a:rPr lang="en-US" altLang="zh-HK" sz="2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altLang="zh-HK" sz="2200" b="1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𝐩</m:t>
                                  </m:r>
                                </m:sub>
                              </m:sSub>
                            </m:e>
                          </m:d>
                          <m:r>
                            <m:rPr>
                              <m:brk m:alnAt="7"/>
                            </m:rPr>
                            <a:rPr lang="en-US" altLang="zh-HK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∈</m:t>
                          </m:r>
                          <m:r>
                            <a:rPr lang="en-US" altLang="zh-HK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𝑊</m:t>
                          </m:r>
                          <m:r>
                            <a:rPr lang="en-US" altLang="zh-HK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HK" sz="22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HK" sz="22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zh-HK" sz="2200" b="1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𝐪</m:t>
                              </m:r>
                            </m:sub>
                          </m:sSub>
                          <m:r>
                            <m:rPr>
                              <m:brk m:alnAt="7"/>
                            </m:rPr>
                            <a:rPr lang="en-US" altLang="zh-HK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sub>
                        <m:sup/>
                        <m:e>
                          <m:r>
                            <a:rPr lang="en-US" altLang="zh-HK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𝑤</m:t>
                          </m:r>
                          <m:r>
                            <a:rPr lang="en-US" altLang="zh-HK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en-US" altLang="zh-HK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HK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HK" sz="22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space</m:t>
                              </m:r>
                            </m:sub>
                          </m:sSub>
                        </m:e>
                      </m:nary>
                      <m:r>
                        <a:rPr lang="en-US" altLang="zh-HK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altLang="zh-HK" sz="22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𝐪</m:t>
                      </m:r>
                      <m:r>
                        <a:rPr lang="en-US" altLang="zh-HK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en-US" altLang="zh-HK" sz="22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𝐩</m:t>
                      </m:r>
                      <m:r>
                        <a:rPr lang="en-US" altLang="zh-HK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  <m:r>
                        <a:rPr lang="en-US" altLang="zh-HK" sz="2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altLang="zh-HK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brk m:alnAt="7"/>
                            </m:rPr>
                            <a:rPr lang="en-US" altLang="zh-HK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  <m:r>
                            <a:rPr lang="en-US" altLang="zh-HK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zh-HK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HK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num>
                            <m:den>
                              <m:sSubSup>
                                <m:sSubSupPr>
                                  <m:ctrlPr>
                                    <a:rPr lang="en-US" altLang="zh-HK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HK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zh-HK" alt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𝜏</m:t>
                                  </m:r>
                                </m:sub>
                                <m:sup>
                                  <m:r>
                                    <a:rPr lang="en-US" altLang="zh-HK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den>
                          </m:f>
                          <m:sSup>
                            <m:sSupPr>
                              <m:ctrlPr>
                                <a:rPr lang="en-US" altLang="zh-HK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7"/>
                                </m:rPr>
                                <a:rPr lang="en-US" altLang="zh-HK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𝑑</m:t>
                              </m:r>
                              <m:r>
                                <a:rPr lang="en-US" altLang="zh-HK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𝑖𝑠𝑡</m:t>
                              </m:r>
                              <m:r>
                                <a:rPr lang="en-US" altLang="zh-HK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HK" sz="22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HK" sz="22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altLang="zh-HK" sz="2200" b="1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𝐪</m:t>
                                  </m:r>
                                </m:sub>
                              </m:sSub>
                              <m:r>
                                <a:rPr lang="en-US" altLang="zh-HK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HK" sz="22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HK" sz="22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altLang="zh-HK" sz="2200" b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𝐩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lang="en-US" altLang="zh-HK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zh-HK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HK" altLang="en-US" sz="2200" dirty="0"/>
              </a:p>
            </p:txBody>
          </p:sp>
        </mc:Choice>
        <mc:Fallback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293367C2-BA5A-4858-B002-986BA05A16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6977" y="1778411"/>
                <a:ext cx="7806304" cy="104176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HK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091788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531C2AF-80EF-4CFF-A5E3-99EB64CD02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01854"/>
            <a:ext cx="10515600" cy="1325563"/>
          </a:xfrm>
        </p:spPr>
        <p:txBody>
          <a:bodyPr/>
          <a:lstStyle/>
          <a:p>
            <a:pPr algn="ctr"/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Why Hotspot Visualization?</a:t>
            </a:r>
            <a:endParaRPr lang="zh-HK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內容版面配置區 2">
            <a:extLst>
              <a:ext uri="{FF2B5EF4-FFF2-40B4-BE49-F238E27FC236}">
                <a16:creationId xmlns:a16="http://schemas.microsoft.com/office/drawing/2014/main" id="{35F8124E-7659-4026-9A60-D2A9D107C3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3475" y="1144283"/>
            <a:ext cx="4745482" cy="5023268"/>
          </a:xfrm>
        </p:spPr>
        <p:txBody>
          <a:bodyPr/>
          <a:lstStyle/>
          <a:p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Finding the hidden patterns of location data points in different regions.</a:t>
            </a:r>
          </a:p>
          <a:p>
            <a:pPr lvl="1"/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COVID-19 cases</a:t>
            </a:r>
          </a:p>
          <a:p>
            <a:pPr lvl="1"/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Traffic accidents</a:t>
            </a:r>
          </a:p>
          <a:p>
            <a:pPr lvl="1"/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Traffic flows</a:t>
            </a:r>
          </a:p>
          <a:p>
            <a:pPr lvl="1"/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Crime events</a:t>
            </a:r>
          </a:p>
          <a:p>
            <a:endParaRPr lang="en-US" altLang="zh-H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Providing an intuitive analysis of different location datasets.</a:t>
            </a:r>
          </a:p>
          <a:p>
            <a:pPr lvl="1"/>
            <a:endParaRPr lang="zh-HK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A5E182D-202C-4A35-9233-620EEF479C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1004" y="1093949"/>
            <a:ext cx="2531977" cy="2723874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36C28A9D-F4EE-46CE-A7C7-9A88399D8D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9467" y="1093949"/>
            <a:ext cx="3298210" cy="2704691"/>
          </a:xfrm>
          <a:prstGeom prst="rect">
            <a:avLst/>
          </a:prstGeom>
        </p:spPr>
      </p:pic>
      <p:pic>
        <p:nvPicPr>
          <p:cNvPr id="8" name="Picture 14">
            <a:extLst>
              <a:ext uri="{FF2B5EF4-FFF2-40B4-BE49-F238E27FC236}">
                <a16:creationId xmlns:a16="http://schemas.microsoft.com/office/drawing/2014/main" id="{AACCC63A-BB20-4143-9751-BEC154BC24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1376" y="4155410"/>
            <a:ext cx="2735525" cy="2423758"/>
          </a:xfrm>
          <a:prstGeom prst="rect">
            <a:avLst/>
          </a:prstGeom>
        </p:spPr>
      </p:pic>
      <p:sp>
        <p:nvSpPr>
          <p:cNvPr id="9" name="Rectangle 4">
            <a:extLst>
              <a:ext uri="{FF2B5EF4-FFF2-40B4-BE49-F238E27FC236}">
                <a16:creationId xmlns:a16="http://schemas.microsoft.com/office/drawing/2014/main" id="{FF433D52-07CB-420C-9ADD-EDBC4001D00E}"/>
              </a:ext>
            </a:extLst>
          </p:cNvPr>
          <p:cNvSpPr/>
          <p:nvPr/>
        </p:nvSpPr>
        <p:spPr>
          <a:xfrm>
            <a:off x="7117308" y="6551568"/>
            <a:ext cx="30636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1854 </a:t>
            </a:r>
            <a:r>
              <a:rPr lang="zh-HK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London cholera epidemic</a:t>
            </a:r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EC6E3953-2576-4877-8D17-2962669E9AAE}"/>
              </a:ext>
            </a:extLst>
          </p:cNvPr>
          <p:cNvSpPr/>
          <p:nvPr/>
        </p:nvSpPr>
        <p:spPr>
          <a:xfrm>
            <a:off x="5283023" y="3744241"/>
            <a:ext cx="34061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New York traffic accident heatmap</a:t>
            </a:r>
            <a:endParaRPr lang="zh-HK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586EB3E9-C64E-41AF-A5D6-31AEB27C58B4}"/>
              </a:ext>
            </a:extLst>
          </p:cNvPr>
          <p:cNvSpPr/>
          <p:nvPr/>
        </p:nvSpPr>
        <p:spPr>
          <a:xfrm>
            <a:off x="8766210" y="3744241"/>
            <a:ext cx="32047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Hong Kong COVID-19 heatmap</a:t>
            </a:r>
            <a:endParaRPr lang="zh-HK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1F6DA477-6DA0-4A93-92CC-1AD2596B0D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0C135-18A3-4007-A5BA-492DBA26ECC2}" type="slidenum">
              <a:rPr lang="zh-HK" altLang="en-US" smtClean="0"/>
              <a:t>4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211289434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AF21A39-461D-4493-93A6-4C2372B69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7973" y="365125"/>
            <a:ext cx="10856053" cy="1325563"/>
          </a:xfrm>
        </p:spPr>
        <p:txBody>
          <a:bodyPr/>
          <a:lstStyle/>
          <a:p>
            <a:pPr algn="ctr"/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Core Idea 2 of SWS: Incremental Computation</a:t>
            </a:r>
            <a:endParaRPr lang="zh-HK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17B4DCE6-DB15-4E85-92C7-C72B7BB537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2201" y="1606712"/>
            <a:ext cx="6187595" cy="209533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5911C42D-A168-40BB-BAF7-86AC4C78F591}"/>
                  </a:ext>
                </a:extLst>
              </p:cNvPr>
              <p:cNvSpPr/>
              <p:nvPr/>
            </p:nvSpPr>
            <p:spPr>
              <a:xfrm>
                <a:off x="601512" y="3935855"/>
                <a:ext cx="11240641" cy="10077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HK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HK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m:rPr>
                              <m:brk m:alnAt="7"/>
                            </m:rPr>
                            <a:rPr lang="en-US" altLang="zh-HK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𝑊</m:t>
                          </m:r>
                          <m:d>
                            <m:dPr>
                              <m:ctrlPr>
                                <a:rPr lang="en-US" altLang="zh-HK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HK" sz="200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HK" sz="20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altLang="zh-HK" sz="200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HK" sz="2000" b="1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𝐪</m:t>
                                      </m:r>
                                    </m:e>
                                    <m:sub>
                                      <m:r>
                                        <a:rPr lang="en-US" altLang="zh-HK" sz="2000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sub>
                              </m:sSub>
                            </m:e>
                          </m:d>
                        </m:sub>
                        <m:sup>
                          <m:d>
                            <m:dPr>
                              <m:ctrlPr>
                                <a:rPr lang="en-US" altLang="zh-HK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HK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p>
                      </m:sSubSup>
                      <m:d>
                        <m:dPr>
                          <m:ctrlPr>
                            <a:rPr lang="en-US" altLang="zh-HK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HK" sz="20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𝐪</m:t>
                          </m:r>
                        </m:e>
                      </m:d>
                      <m:r>
                        <a:rPr lang="en-US" altLang="zh-HK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HK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HK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m:rPr>
                              <m:brk m:alnAt="7"/>
                            </m:rPr>
                            <a:rPr lang="en-US" altLang="zh-HK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𝑊</m:t>
                          </m:r>
                          <m:d>
                            <m:dPr>
                              <m:ctrlPr>
                                <a:rPr lang="en-US" altLang="zh-HK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HK" sz="20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HK" sz="20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altLang="zh-HK" sz="2000" b="1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𝐪</m:t>
                                  </m:r>
                                </m:sub>
                              </m:sSub>
                            </m:e>
                          </m:d>
                        </m:sub>
                        <m:sup>
                          <m:d>
                            <m:dPr>
                              <m:ctrlPr>
                                <a:rPr lang="en-US" altLang="zh-HK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HK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p>
                      </m:sSubSup>
                      <m:d>
                        <m:dPr>
                          <m:ctrlPr>
                            <a:rPr lang="en-US" altLang="zh-HK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HK" sz="20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𝐪</m:t>
                          </m:r>
                        </m:e>
                      </m:d>
                      <m:r>
                        <a:rPr lang="en-US" altLang="zh-HK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HK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d>
                            <m:dPr>
                              <m:ctrlPr>
                                <a:rPr lang="en-US" altLang="zh-HK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HK" sz="2000" b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𝐩</m:t>
                              </m:r>
                              <m:r>
                                <a:rPr lang="en-US" altLang="zh-HK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altLang="zh-HK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HK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 </m:t>
                                  </m:r>
                                  <m:r>
                                    <a:rPr lang="en-US" altLang="zh-HK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altLang="zh-HK" sz="2000" b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𝐩</m:t>
                                  </m:r>
                                </m:sub>
                              </m:sSub>
                            </m:e>
                          </m:d>
                          <m:r>
                            <m:rPr>
                              <m:brk m:alnAt="7"/>
                            </m:rPr>
                            <a:rPr lang="en-US" altLang="zh-HK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∈</m:t>
                          </m:r>
                          <m:r>
                            <a:rPr lang="en-US" altLang="zh-HK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𝐷</m:t>
                          </m:r>
                          <m:d>
                            <m:dPr>
                              <m:ctrlPr>
                                <a:rPr lang="en-US" altLang="zh-HK" sz="2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brk m:alnAt="7"/>
                                </m:rPr>
                                <a:rPr lang="en-US" altLang="zh-HK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𝑊</m:t>
                              </m:r>
                              <m:d>
                                <m:dPr>
                                  <m:ctrlPr>
                                    <a:rPr lang="en-US" altLang="zh-HK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HK" sz="200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HK" sz="200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altLang="zh-HK" sz="2000" b="1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𝐪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zh-HK" sz="20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m:rPr>
                                  <m:brk m:alnAt="7"/>
                                </m:rPr>
                                <a:rPr lang="en-US" altLang="zh-HK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𝑊</m:t>
                              </m:r>
                              <m:d>
                                <m:dPr>
                                  <m:ctrlPr>
                                    <a:rPr lang="en-US" altLang="zh-HK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HK" sz="200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HK" sz="200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altLang="zh-HK" sz="2000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HK" sz="2000" b="1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𝐪</m:t>
                                          </m:r>
                                        </m:e>
                                        <m:sub>
                                          <m:r>
                                            <a:rPr lang="en-US" altLang="zh-HK" sz="2000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sub>
                                  </m:sSub>
                                </m:e>
                              </m:d>
                            </m:e>
                          </m:d>
                        </m:sub>
                        <m:sup/>
                        <m:e>
                          <m:sSubSup>
                            <m:sSubSupPr>
                              <m:ctrlPr>
                                <a:rPr lang="en-US" altLang="zh-HK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HK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zh-HK" sz="2000" b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𝐩</m:t>
                              </m:r>
                            </m:sub>
                            <m:sup>
                              <m:r>
                                <a:rPr lang="en-US" altLang="zh-HK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p>
                          </m:sSubSup>
                          <m:r>
                            <a:rPr lang="en-US" altLang="zh-HK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en-US" altLang="zh-HK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HK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HK" sz="20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space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HK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HK" sz="2000" b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𝐪</m:t>
                              </m:r>
                              <m:r>
                                <a:rPr lang="en-US" altLang="zh-HK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a:rPr lang="en-US" altLang="zh-HK" sz="2000" b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𝐩</m:t>
                              </m:r>
                            </m:e>
                          </m:d>
                        </m:e>
                      </m:nary>
                      <m:r>
                        <a:rPr lang="en-US" altLang="zh-HK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HK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d>
                            <m:dPr>
                              <m:ctrlPr>
                                <a:rPr lang="en-US" altLang="zh-HK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HK" sz="2000" b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𝐩</m:t>
                              </m:r>
                              <m:r>
                                <a:rPr lang="en-US" altLang="zh-HK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altLang="zh-HK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HK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 </m:t>
                                  </m:r>
                                  <m:r>
                                    <a:rPr lang="en-US" altLang="zh-HK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altLang="zh-HK" sz="2000" b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𝐩</m:t>
                                  </m:r>
                                </m:sub>
                              </m:sSub>
                            </m:e>
                          </m:d>
                          <m:r>
                            <m:rPr>
                              <m:brk m:alnAt="7"/>
                            </m:rPr>
                            <a:rPr lang="en-US" altLang="zh-HK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∈</m:t>
                          </m:r>
                          <m:r>
                            <a:rPr lang="en-US" altLang="zh-HK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𝐼</m:t>
                          </m:r>
                          <m:r>
                            <a:rPr lang="en-US" altLang="zh-HK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m:rPr>
                              <m:brk m:alnAt="7"/>
                            </m:rPr>
                            <a:rPr lang="en-US" altLang="zh-HK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𝑊</m:t>
                          </m:r>
                          <m:d>
                            <m:dPr>
                              <m:ctrlPr>
                                <a:rPr lang="en-US" altLang="zh-HK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HK" sz="20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HK" sz="20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altLang="zh-HK" sz="2000" b="1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𝐪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HK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m:rPr>
                              <m:brk m:alnAt="7"/>
                            </m:rPr>
                            <a:rPr lang="en-US" altLang="zh-HK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𝑊</m:t>
                          </m:r>
                          <m:d>
                            <m:dPr>
                              <m:ctrlPr>
                                <a:rPr lang="en-US" altLang="zh-HK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HK" sz="20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HK" sz="20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altLang="zh-HK" sz="200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HK" sz="2000" b="1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𝐪</m:t>
                                      </m:r>
                                    </m:e>
                                    <m:sub>
                                      <m:r>
                                        <a:rPr lang="en-US" altLang="zh-HK" sz="200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sub>
                              </m:sSub>
                            </m:e>
                          </m:d>
                          <m:r>
                            <m:rPr>
                              <m:brk m:alnAt="7"/>
                            </m:rPr>
                            <a:rPr lang="en-US" altLang="zh-HK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altLang="zh-HK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HK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zh-HK" sz="2000" b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𝐩</m:t>
                              </m:r>
                            </m:sub>
                            <m:sup>
                              <m:r>
                                <a:rPr lang="en-US" altLang="zh-HK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p>
                          </m:sSubSup>
                          <m:r>
                            <a:rPr lang="en-US" altLang="zh-HK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en-US" altLang="zh-HK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HK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HK" sz="20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space</m:t>
                              </m:r>
                            </m:sub>
                          </m:sSub>
                          <m:r>
                            <a:rPr lang="en-US" altLang="zh-HK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HK" sz="20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𝐪</m:t>
                          </m:r>
                          <m:r>
                            <a:rPr lang="en-US" altLang="zh-HK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altLang="zh-HK" sz="20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𝐩</m:t>
                          </m:r>
                          <m:r>
                            <a:rPr lang="en-US" altLang="zh-HK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zh-HK" altLang="en-US" sz="2000" dirty="0"/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5911C42D-A168-40BB-BAF7-86AC4C78F5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512" y="3935855"/>
                <a:ext cx="11240641" cy="100777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HK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600743DB-0FF5-4B6C-B923-41DAD859994A}"/>
                  </a:ext>
                </a:extLst>
              </p:cNvPr>
              <p:cNvSpPr txBox="1"/>
              <p:nvPr/>
            </p:nvSpPr>
            <p:spPr>
              <a:xfrm>
                <a:off x="4422474" y="5251288"/>
                <a:ext cx="5294591" cy="4606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HK" sz="2000" b="0" i="1" smtClean="0"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altLang="zh-HK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altLang="zh-HK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HK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𝐼</m:t>
                              </m:r>
                              <m:d>
                                <m:dPr>
                                  <m:ctrlPr>
                                    <a:rPr lang="en-US" altLang="zh-HK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HK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𝑊</m:t>
                                  </m:r>
                                  <m:d>
                                    <m:dPr>
                                      <m:ctrlPr>
                                        <a:rPr lang="en-US" altLang="zh-HK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HK" sz="2000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HK" sz="2000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en-US" altLang="zh-HK" sz="2000" b="1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𝐪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altLang="zh-HK" sz="20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altLang="zh-HK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𝑊</m:t>
                                  </m:r>
                                  <m:d>
                                    <m:dPr>
                                      <m:ctrlPr>
                                        <a:rPr lang="en-US" altLang="zh-HK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HK" sz="2000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HK" sz="2000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sSub>
                                            <m:sSubPr>
                                              <m:ctrlPr>
                                                <a:rPr lang="en-US" altLang="zh-HK" sz="2000" i="1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HK" sz="2000" b="1" i="1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𝐪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HK" sz="2000" i="1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𝑛</m:t>
                                              </m:r>
                                            </m:sub>
                                          </m:sSub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d>
                          <m:r>
                            <a:rPr lang="en-US" altLang="zh-HK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altLang="zh-HK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HK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𝐷</m:t>
                              </m:r>
                              <m:d>
                                <m:dPr>
                                  <m:ctrlPr>
                                    <a:rPr lang="en-US" altLang="zh-HK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HK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𝑊</m:t>
                                  </m:r>
                                  <m:d>
                                    <m:dPr>
                                      <m:ctrlPr>
                                        <a:rPr lang="en-US" altLang="zh-HK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HK" sz="2000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HK" sz="2000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en-US" altLang="zh-HK" sz="2000" b="1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𝐪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altLang="zh-HK" sz="20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altLang="zh-HK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𝑊</m:t>
                                  </m:r>
                                  <m:d>
                                    <m:dPr>
                                      <m:ctrlPr>
                                        <a:rPr lang="en-US" altLang="zh-HK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HK" sz="2000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HK" sz="2000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sSub>
                                            <m:sSubPr>
                                              <m:ctrlPr>
                                                <a:rPr lang="en-US" altLang="zh-HK" sz="2000" i="1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HK" sz="2000" b="1" i="1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𝐪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HK" sz="2000" i="1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𝑛</m:t>
                                              </m:r>
                                            </m:sub>
                                          </m:sSub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lang="zh-HK" altLang="en-US" sz="2000" dirty="0"/>
              </a:p>
            </p:txBody>
          </p:sp>
        </mc:Choice>
        <mc:Fallback xmlns="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600743DB-0FF5-4B6C-B923-41DAD85999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2474" y="5251288"/>
                <a:ext cx="5294591" cy="46063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HK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字方塊 7">
            <a:extLst>
              <a:ext uri="{FF2B5EF4-FFF2-40B4-BE49-F238E27FC236}">
                <a16:creationId xmlns:a16="http://schemas.microsoft.com/office/drawing/2014/main" id="{1E2C7AB6-1D1C-4733-97F0-F6D67A1E60D0}"/>
              </a:ext>
            </a:extLst>
          </p:cNvPr>
          <p:cNvSpPr txBox="1"/>
          <p:nvPr/>
        </p:nvSpPr>
        <p:spPr>
          <a:xfrm>
            <a:off x="1000903" y="5198072"/>
            <a:ext cx="35990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time complexity is</a:t>
            </a:r>
            <a:endParaRPr lang="zh-HK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9951A865-3FBB-4DE3-91A6-D05024153E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0C135-18A3-4007-A5BA-492DBA26ECC2}" type="slidenum">
              <a:rPr lang="zh-HK" altLang="en-US" smtClean="0"/>
              <a:t>40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164149493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AF21A39-461D-4493-93A6-4C2372B69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7973" y="365125"/>
            <a:ext cx="10856053" cy="1325563"/>
          </a:xfrm>
        </p:spPr>
        <p:txBody>
          <a:bodyPr/>
          <a:lstStyle/>
          <a:p>
            <a:pPr algn="ctr"/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Core Idea 2 of SWS: Incremental Computation</a:t>
            </a:r>
            <a:endParaRPr lang="zh-HK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600743DB-0FF5-4B6C-B923-41DAD859994A}"/>
                  </a:ext>
                </a:extLst>
              </p:cNvPr>
              <p:cNvSpPr txBox="1"/>
              <p:nvPr/>
            </p:nvSpPr>
            <p:spPr>
              <a:xfrm>
                <a:off x="3591964" y="4074316"/>
                <a:ext cx="8088625" cy="9908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HK" sz="2000" b="0" i="1" smtClean="0"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altLang="zh-HK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altLang="zh-HK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HK" sz="20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HK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altLang="zh-HK" sz="20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HK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altLang="zh-HK" sz="200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HK" sz="2000" b="1" i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𝐪</m:t>
                                          </m:r>
                                        </m:e>
                                        <m:sub>
                                          <m:r>
                                            <a:rPr lang="en-US" altLang="zh-HK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sub>
                                  </m:sSub>
                                </m:sub>
                              </m:sSub>
                            </m:e>
                          </m:d>
                          <m:r>
                            <a:rPr lang="en-US" altLang="zh-HK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ctrlPr>
                                <a:rPr lang="en-US" altLang="zh-HK" sz="20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HK" sz="20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lang="en-US" altLang="zh-HK" sz="20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HK" sz="20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  <m:r>
                                <a:rPr lang="en-US" altLang="zh-HK" sz="20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sup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zh-HK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HK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𝐼</m:t>
                                  </m:r>
                                  <m:d>
                                    <m:dPr>
                                      <m:ctrlPr>
                                        <a:rPr lang="en-US" altLang="zh-HK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HK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𝑊</m:t>
                                      </m:r>
                                      <m:d>
                                        <m:dPr>
                                          <m:ctrlPr>
                                            <a:rPr lang="en-US" altLang="zh-HK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HK" sz="2000" i="1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HK" sz="2000" i="1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𝑡</m:t>
                                              </m:r>
                                            </m:e>
                                            <m:sub>
                                              <m:sSub>
                                                <m:sSubPr>
                                                  <m:ctrlPr>
                                                    <a:rPr lang="en-US" altLang="zh-HK" sz="2000" i="1">
                                                      <a:latin typeface="Cambria Math" panose="020405030504060302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zh-HK" sz="2000" b="1" i="1">
                                                      <a:latin typeface="Cambria Math" panose="020405030504060302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  <m:t>𝐪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zh-HK" sz="2000" b="0" i="1" smtClean="0">
                                                      <a:latin typeface="Cambria Math" panose="020405030504060302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en-US" altLang="zh-HK" sz="200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,</m:t>
                                      </m:r>
                                      <m:r>
                                        <m:rPr>
                                          <m:brk m:alnAt="7"/>
                                        </m:rPr>
                                        <a:rPr lang="en-US" altLang="zh-HK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𝑊</m:t>
                                      </m:r>
                                      <m:d>
                                        <m:dPr>
                                          <m:ctrlPr>
                                            <a:rPr lang="en-US" altLang="zh-HK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HK" sz="2000" i="1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HK" sz="2000" i="1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𝑡</m:t>
                                              </m:r>
                                            </m:e>
                                            <m:sub>
                                              <m:sSub>
                                                <m:sSubPr>
                                                  <m:ctrlPr>
                                                    <a:rPr lang="en-US" altLang="zh-HK" sz="2000" i="1">
                                                      <a:latin typeface="Cambria Math" panose="020405030504060302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zh-HK" sz="2000" b="1" i="1">
                                                      <a:latin typeface="Cambria Math" panose="020405030504060302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  <m:t>𝐪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zh-HK" sz="2000" i="1">
                                                      <a:latin typeface="Cambria Math" panose="020405030504060302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  <m:t>𝑖</m:t>
                                                  </m:r>
                                                  <m:r>
                                                    <a:rPr lang="en-US" altLang="zh-HK" sz="2000" i="1">
                                                      <a:latin typeface="Cambria Math" panose="020405030504060302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  <m:t>+1</m:t>
                                                  </m:r>
                                                </m:sub>
                                              </m:sSub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</m:d>
                            </m:e>
                          </m:nary>
                          <m:r>
                            <a:rPr lang="en-US" altLang="zh-HK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ctrlPr>
                                <a:rPr lang="en-US" altLang="zh-HK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HK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lang="en-US" altLang="zh-HK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HK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  <m:r>
                                <a:rPr lang="en-US" altLang="zh-HK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sup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zh-HK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HK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𝐷</m:t>
                                  </m:r>
                                  <m:d>
                                    <m:dPr>
                                      <m:ctrlPr>
                                        <a:rPr lang="en-US" altLang="zh-HK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HK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𝑊</m:t>
                                      </m:r>
                                      <m:d>
                                        <m:dPr>
                                          <m:ctrlPr>
                                            <a:rPr lang="en-US" altLang="zh-HK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HK" sz="2000" i="1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HK" sz="2000" i="1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𝑡</m:t>
                                              </m:r>
                                            </m:e>
                                            <m:sub>
                                              <m:sSub>
                                                <m:sSubPr>
                                                  <m:ctrlPr>
                                                    <a:rPr lang="en-US" altLang="zh-HK" sz="2000" i="1">
                                                      <a:latin typeface="Cambria Math" panose="020405030504060302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zh-HK" sz="2000" b="1" i="1">
                                                      <a:latin typeface="Cambria Math" panose="020405030504060302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  <m:t>𝐪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zh-HK" sz="2000" i="1">
                                                      <a:latin typeface="Cambria Math" panose="020405030504060302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en-US" altLang="zh-HK" sz="200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,</m:t>
                                      </m:r>
                                      <m:r>
                                        <m:rPr>
                                          <m:brk m:alnAt="7"/>
                                        </m:rPr>
                                        <a:rPr lang="en-US" altLang="zh-HK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𝑊</m:t>
                                      </m:r>
                                      <m:d>
                                        <m:dPr>
                                          <m:ctrlPr>
                                            <a:rPr lang="en-US" altLang="zh-HK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HK" sz="2000" i="1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HK" sz="2000" i="1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𝑡</m:t>
                                              </m:r>
                                            </m:e>
                                            <m:sub>
                                              <m:sSub>
                                                <m:sSubPr>
                                                  <m:ctrlPr>
                                                    <a:rPr lang="en-US" altLang="zh-HK" sz="2000" i="1">
                                                      <a:latin typeface="Cambria Math" panose="020405030504060302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zh-HK" sz="2000" b="1" i="1">
                                                      <a:latin typeface="Cambria Math" panose="020405030504060302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  <m:t>𝐪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zh-HK" sz="2000" i="1">
                                                      <a:latin typeface="Cambria Math" panose="020405030504060302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  <m:t>𝑖</m:t>
                                                  </m:r>
                                                  <m:r>
                                                    <a:rPr lang="en-US" altLang="zh-HK" sz="2000" i="1">
                                                      <a:latin typeface="Cambria Math" panose="020405030504060302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  <m:t>+1</m:t>
                                                  </m:r>
                                                </m:sub>
                                              </m:sSub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</m:d>
                              <m:r>
                                <a:rPr lang="en-US" altLang="zh-HK" sz="20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r>
                                <a:rPr lang="en-US" altLang="zh-HK" sz="20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e>
                          </m:nary>
                        </m:e>
                      </m:d>
                    </m:oMath>
                  </m:oMathPara>
                </a14:m>
                <a:endParaRPr lang="zh-HK" altLang="en-US" sz="2000" dirty="0"/>
              </a:p>
            </p:txBody>
          </p:sp>
        </mc:Choice>
        <mc:Fallback xmlns="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600743DB-0FF5-4B6C-B923-41DAD85999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1964" y="4074316"/>
                <a:ext cx="8088625" cy="99084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HK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字方塊 7">
            <a:extLst>
              <a:ext uri="{FF2B5EF4-FFF2-40B4-BE49-F238E27FC236}">
                <a16:creationId xmlns:a16="http://schemas.microsoft.com/office/drawing/2014/main" id="{1E2C7AB6-1D1C-4733-97F0-F6D67A1E60D0}"/>
              </a:ext>
            </a:extLst>
          </p:cNvPr>
          <p:cNvSpPr txBox="1"/>
          <p:nvPr/>
        </p:nvSpPr>
        <p:spPr>
          <a:xfrm>
            <a:off x="120059" y="4275537"/>
            <a:ext cx="35990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time complexity is</a:t>
            </a:r>
            <a:endParaRPr lang="zh-HK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B0A99631-DB60-4031-ACCA-619867C9F0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0434" y="1606712"/>
            <a:ext cx="7048500" cy="21907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6608498F-3C7E-4AE8-B008-03FE49B8DA9C}"/>
                  </a:ext>
                </a:extLst>
              </p:cNvPr>
              <p:cNvSpPr txBox="1"/>
              <p:nvPr/>
            </p:nvSpPr>
            <p:spPr>
              <a:xfrm>
                <a:off x="3365460" y="5190051"/>
                <a:ext cx="132972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HK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HK" sz="2000" b="0" i="1" smtClean="0"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altLang="zh-HK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HK" sz="2000" i="1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altLang="zh-HK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HK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</m:oMath>
                  </m:oMathPara>
                </a14:m>
                <a:endParaRPr lang="zh-HK" altLang="en-US" sz="2000" dirty="0"/>
              </a:p>
            </p:txBody>
          </p:sp>
        </mc:Choice>
        <mc:Fallback xmlns="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6608498F-3C7E-4AE8-B008-03FE49B8DA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5460" y="5190051"/>
                <a:ext cx="1329723" cy="307777"/>
              </a:xfrm>
              <a:prstGeom prst="rect">
                <a:avLst/>
              </a:prstGeom>
              <a:blipFill>
                <a:blip r:embed="rId4"/>
                <a:stretch>
                  <a:fillRect l="-1376" b="-5882"/>
                </a:stretch>
              </a:blipFill>
            </p:spPr>
            <p:txBody>
              <a:bodyPr/>
              <a:lstStyle/>
              <a:p>
                <a:r>
                  <a:rPr lang="zh-HK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4CFE2BC6-0B40-4412-B057-5157E7BB8D75}"/>
                  </a:ext>
                </a:extLst>
              </p:cNvPr>
              <p:cNvSpPr txBox="1"/>
              <p:nvPr/>
            </p:nvSpPr>
            <p:spPr>
              <a:xfrm>
                <a:off x="120059" y="5657870"/>
                <a:ext cx="1058911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HK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There are </a:t>
                </a:r>
                <a14:m>
                  <m:oMath xmlns:m="http://schemas.openxmlformats.org/officeDocument/2006/math">
                    <m:r>
                      <a:rPr lang="en-US" altLang="zh-HK" sz="28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𝑋</m:t>
                    </m:r>
                    <m:r>
                      <a:rPr lang="en-US" altLang="zh-HK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  <m:r>
                      <a:rPr lang="en-US" altLang="zh-HK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𝑌</m:t>
                    </m:r>
                  </m:oMath>
                </a14:m>
                <a:r>
                  <a:rPr lang="zh-HK" alt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HK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pixels </a:t>
                </a:r>
                <a14:m>
                  <m:oMath xmlns:m="http://schemas.openxmlformats.org/officeDocument/2006/math">
                    <m:r>
                      <a:rPr lang="en-US" altLang="zh-HK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⇒</m:t>
                    </m:r>
                  </m:oMath>
                </a14:m>
                <a:r>
                  <a:rPr lang="zh-HK" alt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HK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Generating STKDV is </a:t>
                </a:r>
                <a14:m>
                  <m:oMath xmlns:m="http://schemas.openxmlformats.org/officeDocument/2006/math">
                    <m:r>
                      <a:rPr lang="en-US" altLang="zh-HK" sz="2800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altLang="zh-HK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HK" sz="2800" b="0" i="1" smtClean="0">
                            <a:latin typeface="Cambria Math" panose="02040503050406030204" pitchFamily="18" charset="0"/>
                          </a:rPr>
                          <m:t>𝑋𝑌</m:t>
                        </m:r>
                        <m:r>
                          <a:rPr lang="en-US" altLang="zh-HK" sz="2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HK" sz="2800" i="1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altLang="zh-HK" sz="28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HK" sz="28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HK" sz="2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r>
                  <a:rPr lang="zh-HK" alt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HK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time </a:t>
                </a:r>
                <a:r>
                  <a:rPr lang="en-US" altLang="zh-HK" sz="28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</a:t>
                </a:r>
                <a:endParaRPr lang="zh-HK" alt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4CFE2BC6-0B40-4412-B057-5157E7BB8D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059" y="5657870"/>
                <a:ext cx="10589117" cy="523220"/>
              </a:xfrm>
              <a:prstGeom prst="rect">
                <a:avLst/>
              </a:prstGeom>
              <a:blipFill>
                <a:blip r:embed="rId5"/>
                <a:stretch>
                  <a:fillRect l="-1209" t="-12791" b="-31395"/>
                </a:stretch>
              </a:blipFill>
            </p:spPr>
            <p:txBody>
              <a:bodyPr/>
              <a:lstStyle/>
              <a:p>
                <a:r>
                  <a:rPr lang="zh-HK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2F818D45-1797-4537-B974-62DCBD0A10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0C135-18A3-4007-A5BA-492DBA26ECC2}" type="slidenum">
              <a:rPr lang="zh-HK" altLang="en-US" smtClean="0"/>
              <a:t>41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204042949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4E47B3E-0225-4D27-A692-BD37024765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783" y="56333"/>
            <a:ext cx="10515600" cy="1325563"/>
          </a:xfrm>
        </p:spPr>
        <p:txBody>
          <a:bodyPr/>
          <a:lstStyle/>
          <a:p>
            <a:pPr algn="ctr"/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Variant 2: Network Kernel Density Visualization (NKDV)</a:t>
            </a:r>
            <a:endParaRPr lang="zh-HK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Content Placeholder 2">
            <a:extLst>
              <a:ext uri="{FF2B5EF4-FFF2-40B4-BE49-F238E27FC236}">
                <a16:creationId xmlns:a16="http://schemas.microsoft.com/office/drawing/2014/main" id="{8B5F4B25-C9F0-45A6-9AF4-FA44CAA85D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7532" y="1309402"/>
            <a:ext cx="10515600" cy="5032375"/>
          </a:xfrm>
        </p:spPr>
        <p:txBody>
          <a:bodyPr/>
          <a:lstStyle/>
          <a:p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KDV ignores the road network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overestimate the density value of some regions (e.g., </a:t>
            </a:r>
            <a:r>
              <a:rPr lang="en-US" altLang="zh-HK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en-US" altLang="zh-HK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914400" lvl="1" indent="-457200">
              <a:buFont typeface="+mj-lt"/>
              <a:buAutoNum type="arabicPeriod"/>
            </a:pPr>
            <a:endParaRPr lang="en-US" altLang="zh-H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+mj-lt"/>
              <a:buAutoNum type="arabicPeriod"/>
            </a:pPr>
            <a:endParaRPr lang="en-US" altLang="zh-H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+mj-lt"/>
              <a:buAutoNum type="arabicPeriod"/>
            </a:pPr>
            <a:endParaRPr lang="en-US" altLang="zh-H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+mj-lt"/>
              <a:buAutoNum type="arabicPeriod"/>
            </a:pPr>
            <a:endParaRPr lang="en-US" altLang="zh-H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Cannot correctly identify which road segments are the hotspot.</a:t>
            </a:r>
            <a:endParaRPr lang="zh-HK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3" name="Picture 3">
            <a:extLst>
              <a:ext uri="{FF2B5EF4-FFF2-40B4-BE49-F238E27FC236}">
                <a16:creationId xmlns:a16="http://schemas.microsoft.com/office/drawing/2014/main" id="{D3ED6D01-5C86-4EAA-AD73-0D3344B95E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11" y="2154173"/>
            <a:ext cx="4727670" cy="1567543"/>
          </a:xfrm>
          <a:prstGeom prst="rect">
            <a:avLst/>
          </a:prstGeom>
        </p:spPr>
      </p:pic>
      <p:sp>
        <p:nvSpPr>
          <p:cNvPr id="44" name="Oval 4">
            <a:extLst>
              <a:ext uri="{FF2B5EF4-FFF2-40B4-BE49-F238E27FC236}">
                <a16:creationId xmlns:a16="http://schemas.microsoft.com/office/drawing/2014/main" id="{ED906C88-5803-4A28-A957-F4A4512D25B5}"/>
              </a:ext>
            </a:extLst>
          </p:cNvPr>
          <p:cNvSpPr/>
          <p:nvPr/>
        </p:nvSpPr>
        <p:spPr>
          <a:xfrm>
            <a:off x="2623692" y="2520511"/>
            <a:ext cx="175956" cy="17595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cxnSp>
        <p:nvCxnSpPr>
          <p:cNvPr id="45" name="Straight Connector 5">
            <a:extLst>
              <a:ext uri="{FF2B5EF4-FFF2-40B4-BE49-F238E27FC236}">
                <a16:creationId xmlns:a16="http://schemas.microsoft.com/office/drawing/2014/main" id="{6427A68D-8EEB-4290-8577-ABFA7B2341E9}"/>
              </a:ext>
            </a:extLst>
          </p:cNvPr>
          <p:cNvCxnSpPr>
            <a:cxnSpLocks/>
          </p:cNvCxnSpPr>
          <p:nvPr/>
        </p:nvCxnSpPr>
        <p:spPr>
          <a:xfrm flipV="1">
            <a:off x="2799648" y="2409937"/>
            <a:ext cx="3991678" cy="21057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6">
            <a:extLst>
              <a:ext uri="{FF2B5EF4-FFF2-40B4-BE49-F238E27FC236}">
                <a16:creationId xmlns:a16="http://schemas.microsoft.com/office/drawing/2014/main" id="{ACA1D911-6158-479B-9B52-D14E7AD6C644}"/>
              </a:ext>
            </a:extLst>
          </p:cNvPr>
          <p:cNvCxnSpPr>
            <a:cxnSpLocks/>
          </p:cNvCxnSpPr>
          <p:nvPr/>
        </p:nvCxnSpPr>
        <p:spPr>
          <a:xfrm>
            <a:off x="6884673" y="2456809"/>
            <a:ext cx="23720" cy="21514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7">
            <a:extLst>
              <a:ext uri="{FF2B5EF4-FFF2-40B4-BE49-F238E27FC236}">
                <a16:creationId xmlns:a16="http://schemas.microsoft.com/office/drawing/2014/main" id="{CDFBB0D7-5DF8-42AE-93DF-EE3830A6AA9B}"/>
              </a:ext>
            </a:extLst>
          </p:cNvPr>
          <p:cNvCxnSpPr>
            <a:cxnSpLocks/>
          </p:cNvCxnSpPr>
          <p:nvPr/>
        </p:nvCxnSpPr>
        <p:spPr>
          <a:xfrm flipH="1">
            <a:off x="4732700" y="2759927"/>
            <a:ext cx="2099490" cy="124516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8">
            <a:extLst>
              <a:ext uri="{FF2B5EF4-FFF2-40B4-BE49-F238E27FC236}">
                <a16:creationId xmlns:a16="http://schemas.microsoft.com/office/drawing/2014/main" id="{FC44F1A6-814B-4503-BAB9-8A8E7ABC50A0}"/>
              </a:ext>
            </a:extLst>
          </p:cNvPr>
          <p:cNvCxnSpPr>
            <a:cxnSpLocks/>
          </p:cNvCxnSpPr>
          <p:nvPr/>
        </p:nvCxnSpPr>
        <p:spPr>
          <a:xfrm>
            <a:off x="6923335" y="2845020"/>
            <a:ext cx="114319" cy="873131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9">
            <a:extLst>
              <a:ext uri="{FF2B5EF4-FFF2-40B4-BE49-F238E27FC236}">
                <a16:creationId xmlns:a16="http://schemas.microsoft.com/office/drawing/2014/main" id="{EC4E9B03-E825-46FA-B7D4-3B9214DA02B0}"/>
              </a:ext>
            </a:extLst>
          </p:cNvPr>
          <p:cNvCxnSpPr>
            <a:cxnSpLocks/>
          </p:cNvCxnSpPr>
          <p:nvPr/>
        </p:nvCxnSpPr>
        <p:spPr>
          <a:xfrm flipH="1">
            <a:off x="2655210" y="2696467"/>
            <a:ext cx="40813" cy="215861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10">
            <a:extLst>
              <a:ext uri="{FF2B5EF4-FFF2-40B4-BE49-F238E27FC236}">
                <a16:creationId xmlns:a16="http://schemas.microsoft.com/office/drawing/2014/main" id="{6E9233DD-BE91-4D9E-A24C-A212AB68BFF4}"/>
              </a:ext>
            </a:extLst>
          </p:cNvPr>
          <p:cNvCxnSpPr>
            <a:cxnSpLocks/>
          </p:cNvCxnSpPr>
          <p:nvPr/>
        </p:nvCxnSpPr>
        <p:spPr>
          <a:xfrm flipV="1">
            <a:off x="2716908" y="2904155"/>
            <a:ext cx="1839836" cy="96151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11">
            <a:extLst>
              <a:ext uri="{FF2B5EF4-FFF2-40B4-BE49-F238E27FC236}">
                <a16:creationId xmlns:a16="http://schemas.microsoft.com/office/drawing/2014/main" id="{BED99836-9405-4651-9917-1A717E9D9124}"/>
              </a:ext>
            </a:extLst>
          </p:cNvPr>
          <p:cNvSpPr/>
          <p:nvPr/>
        </p:nvSpPr>
        <p:spPr>
          <a:xfrm>
            <a:off x="4556744" y="2796465"/>
            <a:ext cx="175956" cy="17595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cxnSp>
        <p:nvCxnSpPr>
          <p:cNvPr id="52" name="Straight Connector 12">
            <a:extLst>
              <a:ext uri="{FF2B5EF4-FFF2-40B4-BE49-F238E27FC236}">
                <a16:creationId xmlns:a16="http://schemas.microsoft.com/office/drawing/2014/main" id="{7461D891-C63B-449C-9A85-F9208C14FE39}"/>
              </a:ext>
            </a:extLst>
          </p:cNvPr>
          <p:cNvCxnSpPr>
            <a:cxnSpLocks/>
          </p:cNvCxnSpPr>
          <p:nvPr/>
        </p:nvCxnSpPr>
        <p:spPr>
          <a:xfrm flipH="1" flipV="1">
            <a:off x="4649458" y="2972421"/>
            <a:ext cx="50070" cy="733191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13">
            <a:extLst>
              <a:ext uri="{FF2B5EF4-FFF2-40B4-BE49-F238E27FC236}">
                <a16:creationId xmlns:a16="http://schemas.microsoft.com/office/drawing/2014/main" id="{4C61D1E2-3C7F-4211-941B-BA7E69546209}"/>
              </a:ext>
            </a:extLst>
          </p:cNvPr>
          <p:cNvCxnSpPr>
            <a:cxnSpLocks/>
            <a:endCxn id="70" idx="4"/>
          </p:cNvCxnSpPr>
          <p:nvPr/>
        </p:nvCxnSpPr>
        <p:spPr>
          <a:xfrm flipV="1">
            <a:off x="2603499" y="3088284"/>
            <a:ext cx="25431" cy="632752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橢圓 31">
            <a:extLst>
              <a:ext uri="{FF2B5EF4-FFF2-40B4-BE49-F238E27FC236}">
                <a16:creationId xmlns:a16="http://schemas.microsoft.com/office/drawing/2014/main" id="{0BA97394-CA21-4A71-99B2-6D86BA4F1C65}"/>
              </a:ext>
            </a:extLst>
          </p:cNvPr>
          <p:cNvSpPr/>
          <p:nvPr/>
        </p:nvSpPr>
        <p:spPr>
          <a:xfrm flipV="1">
            <a:off x="4974765" y="2821839"/>
            <a:ext cx="100280" cy="102638"/>
          </a:xfrm>
          <a:prstGeom prst="ellipse">
            <a:avLst/>
          </a:prstGeom>
          <a:solidFill>
            <a:schemeClr val="tx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HK"/>
          </a:p>
        </p:txBody>
      </p:sp>
      <p:sp>
        <p:nvSpPr>
          <p:cNvPr id="55" name="橢圓 31">
            <a:extLst>
              <a:ext uri="{FF2B5EF4-FFF2-40B4-BE49-F238E27FC236}">
                <a16:creationId xmlns:a16="http://schemas.microsoft.com/office/drawing/2014/main" id="{29D8F77E-0C3B-4E54-968C-E63158B8C9D4}"/>
              </a:ext>
            </a:extLst>
          </p:cNvPr>
          <p:cNvSpPr/>
          <p:nvPr/>
        </p:nvSpPr>
        <p:spPr>
          <a:xfrm flipV="1">
            <a:off x="5125451" y="2809690"/>
            <a:ext cx="100280" cy="102638"/>
          </a:xfrm>
          <a:prstGeom prst="ellipse">
            <a:avLst/>
          </a:prstGeom>
          <a:solidFill>
            <a:schemeClr val="tx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HK"/>
          </a:p>
        </p:txBody>
      </p:sp>
      <p:sp>
        <p:nvSpPr>
          <p:cNvPr id="56" name="橢圓 31">
            <a:extLst>
              <a:ext uri="{FF2B5EF4-FFF2-40B4-BE49-F238E27FC236}">
                <a16:creationId xmlns:a16="http://schemas.microsoft.com/office/drawing/2014/main" id="{B889E485-2D22-461C-AAB7-019EDBCBB362}"/>
              </a:ext>
            </a:extLst>
          </p:cNvPr>
          <p:cNvSpPr/>
          <p:nvPr/>
        </p:nvSpPr>
        <p:spPr>
          <a:xfrm flipV="1">
            <a:off x="5263569" y="2801517"/>
            <a:ext cx="100280" cy="102638"/>
          </a:xfrm>
          <a:prstGeom prst="ellipse">
            <a:avLst/>
          </a:prstGeom>
          <a:solidFill>
            <a:schemeClr val="tx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HK"/>
          </a:p>
        </p:txBody>
      </p:sp>
      <p:sp>
        <p:nvSpPr>
          <p:cNvPr id="57" name="橢圓 41">
            <a:extLst>
              <a:ext uri="{FF2B5EF4-FFF2-40B4-BE49-F238E27FC236}">
                <a16:creationId xmlns:a16="http://schemas.microsoft.com/office/drawing/2014/main" id="{EC27D010-3302-4204-8B03-F801502C22B4}"/>
              </a:ext>
            </a:extLst>
          </p:cNvPr>
          <p:cNvSpPr/>
          <p:nvPr/>
        </p:nvSpPr>
        <p:spPr>
          <a:xfrm flipV="1">
            <a:off x="5412246" y="2793701"/>
            <a:ext cx="100280" cy="102638"/>
          </a:xfrm>
          <a:prstGeom prst="ellipse">
            <a:avLst/>
          </a:prstGeom>
          <a:solidFill>
            <a:schemeClr val="tx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HK"/>
          </a:p>
        </p:txBody>
      </p:sp>
      <p:sp>
        <p:nvSpPr>
          <p:cNvPr id="58" name="橢圓 31">
            <a:extLst>
              <a:ext uri="{FF2B5EF4-FFF2-40B4-BE49-F238E27FC236}">
                <a16:creationId xmlns:a16="http://schemas.microsoft.com/office/drawing/2014/main" id="{59CC3E59-2CA9-44B4-98B8-09C24DA25469}"/>
              </a:ext>
            </a:extLst>
          </p:cNvPr>
          <p:cNvSpPr/>
          <p:nvPr/>
        </p:nvSpPr>
        <p:spPr>
          <a:xfrm flipV="1">
            <a:off x="4815941" y="2827852"/>
            <a:ext cx="100280" cy="102638"/>
          </a:xfrm>
          <a:prstGeom prst="ellipse">
            <a:avLst/>
          </a:prstGeom>
          <a:solidFill>
            <a:schemeClr val="tx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HK"/>
          </a:p>
        </p:txBody>
      </p:sp>
      <p:sp>
        <p:nvSpPr>
          <p:cNvPr id="59" name="橢圓 31">
            <a:extLst>
              <a:ext uri="{FF2B5EF4-FFF2-40B4-BE49-F238E27FC236}">
                <a16:creationId xmlns:a16="http://schemas.microsoft.com/office/drawing/2014/main" id="{22EA9A80-9488-4E08-A5A5-66DE99FDED45}"/>
              </a:ext>
            </a:extLst>
          </p:cNvPr>
          <p:cNvSpPr/>
          <p:nvPr/>
        </p:nvSpPr>
        <p:spPr>
          <a:xfrm flipV="1">
            <a:off x="5564519" y="2781459"/>
            <a:ext cx="100280" cy="102638"/>
          </a:xfrm>
          <a:prstGeom prst="ellipse">
            <a:avLst/>
          </a:prstGeom>
          <a:solidFill>
            <a:schemeClr val="tx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HK"/>
          </a:p>
        </p:txBody>
      </p:sp>
      <p:sp>
        <p:nvSpPr>
          <p:cNvPr id="60" name="橢圓 31">
            <a:extLst>
              <a:ext uri="{FF2B5EF4-FFF2-40B4-BE49-F238E27FC236}">
                <a16:creationId xmlns:a16="http://schemas.microsoft.com/office/drawing/2014/main" id="{F379BBBA-22D4-4E2D-B57D-F29A4219F718}"/>
              </a:ext>
            </a:extLst>
          </p:cNvPr>
          <p:cNvSpPr/>
          <p:nvPr/>
        </p:nvSpPr>
        <p:spPr>
          <a:xfrm flipV="1">
            <a:off x="4611171" y="3036965"/>
            <a:ext cx="100280" cy="102638"/>
          </a:xfrm>
          <a:prstGeom prst="ellipse">
            <a:avLst/>
          </a:prstGeom>
          <a:solidFill>
            <a:schemeClr val="tx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HK" dirty="0"/>
          </a:p>
        </p:txBody>
      </p:sp>
      <p:sp>
        <p:nvSpPr>
          <p:cNvPr id="61" name="橢圓 31">
            <a:extLst>
              <a:ext uri="{FF2B5EF4-FFF2-40B4-BE49-F238E27FC236}">
                <a16:creationId xmlns:a16="http://schemas.microsoft.com/office/drawing/2014/main" id="{56F182F2-1D0F-4557-A2B2-736820B888C8}"/>
              </a:ext>
            </a:extLst>
          </p:cNvPr>
          <p:cNvSpPr/>
          <p:nvPr/>
        </p:nvSpPr>
        <p:spPr>
          <a:xfrm flipV="1">
            <a:off x="4618791" y="3193111"/>
            <a:ext cx="100280" cy="102638"/>
          </a:xfrm>
          <a:prstGeom prst="ellipse">
            <a:avLst/>
          </a:prstGeom>
          <a:solidFill>
            <a:schemeClr val="tx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HK"/>
          </a:p>
        </p:txBody>
      </p:sp>
      <p:sp>
        <p:nvSpPr>
          <p:cNvPr id="62" name="橢圓 31">
            <a:extLst>
              <a:ext uri="{FF2B5EF4-FFF2-40B4-BE49-F238E27FC236}">
                <a16:creationId xmlns:a16="http://schemas.microsoft.com/office/drawing/2014/main" id="{A9C67680-412C-4B4F-97F7-E7DC3D8DAB9D}"/>
              </a:ext>
            </a:extLst>
          </p:cNvPr>
          <p:cNvSpPr/>
          <p:nvPr/>
        </p:nvSpPr>
        <p:spPr>
          <a:xfrm flipV="1">
            <a:off x="4627025" y="3339016"/>
            <a:ext cx="100280" cy="102638"/>
          </a:xfrm>
          <a:prstGeom prst="ellipse">
            <a:avLst/>
          </a:prstGeom>
          <a:solidFill>
            <a:schemeClr val="tx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HK"/>
          </a:p>
        </p:txBody>
      </p:sp>
      <p:sp>
        <p:nvSpPr>
          <p:cNvPr id="63" name="橢圓 31">
            <a:extLst>
              <a:ext uri="{FF2B5EF4-FFF2-40B4-BE49-F238E27FC236}">
                <a16:creationId xmlns:a16="http://schemas.microsoft.com/office/drawing/2014/main" id="{9C5C0E6C-CDEF-4ED6-A470-76407DBB25DB}"/>
              </a:ext>
            </a:extLst>
          </p:cNvPr>
          <p:cNvSpPr/>
          <p:nvPr/>
        </p:nvSpPr>
        <p:spPr>
          <a:xfrm flipV="1">
            <a:off x="4424910" y="2858727"/>
            <a:ext cx="100280" cy="102638"/>
          </a:xfrm>
          <a:prstGeom prst="ellipse">
            <a:avLst/>
          </a:prstGeom>
          <a:solidFill>
            <a:schemeClr val="tx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HK"/>
          </a:p>
        </p:txBody>
      </p:sp>
      <p:sp>
        <p:nvSpPr>
          <p:cNvPr id="64" name="橢圓 79">
            <a:extLst>
              <a:ext uri="{FF2B5EF4-FFF2-40B4-BE49-F238E27FC236}">
                <a16:creationId xmlns:a16="http://schemas.microsoft.com/office/drawing/2014/main" id="{9095D01D-495B-4F16-91EF-2D1D443D5D3B}"/>
              </a:ext>
            </a:extLst>
          </p:cNvPr>
          <p:cNvSpPr/>
          <p:nvPr/>
        </p:nvSpPr>
        <p:spPr>
          <a:xfrm flipV="1">
            <a:off x="4258003" y="2496711"/>
            <a:ext cx="100280" cy="102638"/>
          </a:xfrm>
          <a:prstGeom prst="ellipse">
            <a:avLst/>
          </a:prstGeom>
          <a:solidFill>
            <a:srgbClr val="FF0000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HK"/>
          </a:p>
        </p:txBody>
      </p:sp>
      <p:sp>
        <p:nvSpPr>
          <p:cNvPr id="65" name="TextBox 25">
            <a:extLst>
              <a:ext uri="{FF2B5EF4-FFF2-40B4-BE49-F238E27FC236}">
                <a16:creationId xmlns:a16="http://schemas.microsoft.com/office/drawing/2014/main" id="{888AAD86-CAAB-417C-B4C1-1F31C685B362}"/>
              </a:ext>
            </a:extLst>
          </p:cNvPr>
          <p:cNvSpPr txBox="1"/>
          <p:nvPr/>
        </p:nvSpPr>
        <p:spPr>
          <a:xfrm>
            <a:off x="4106331" y="2146216"/>
            <a:ext cx="389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HK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en-US" altLang="zh-HK" b="1" baseline="-25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HK" altLang="en-US" b="1" baseline="-25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6" name="TextBox 26">
            <a:extLst>
              <a:ext uri="{FF2B5EF4-FFF2-40B4-BE49-F238E27FC236}">
                <a16:creationId xmlns:a16="http://schemas.microsoft.com/office/drawing/2014/main" id="{344E7BCA-B432-4FB1-A8E4-23B1D63C8A11}"/>
              </a:ext>
            </a:extLst>
          </p:cNvPr>
          <p:cNvSpPr txBox="1"/>
          <p:nvPr/>
        </p:nvSpPr>
        <p:spPr>
          <a:xfrm rot="21383530">
            <a:off x="2735071" y="2332369"/>
            <a:ext cx="6992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Road 1</a:t>
            </a:r>
            <a:endParaRPr lang="zh-HK" alt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7" name="Straight Connector 27">
            <a:extLst>
              <a:ext uri="{FF2B5EF4-FFF2-40B4-BE49-F238E27FC236}">
                <a16:creationId xmlns:a16="http://schemas.microsoft.com/office/drawing/2014/main" id="{88A96FDA-243A-4169-B4E0-CF0394DCFC70}"/>
              </a:ext>
            </a:extLst>
          </p:cNvPr>
          <p:cNvCxnSpPr>
            <a:cxnSpLocks/>
          </p:cNvCxnSpPr>
          <p:nvPr/>
        </p:nvCxnSpPr>
        <p:spPr>
          <a:xfrm flipH="1">
            <a:off x="2721343" y="2154173"/>
            <a:ext cx="4938" cy="366338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28">
            <a:extLst>
              <a:ext uri="{FF2B5EF4-FFF2-40B4-BE49-F238E27FC236}">
                <a16:creationId xmlns:a16="http://schemas.microsoft.com/office/drawing/2014/main" id="{9586A45C-E015-4D87-A1C1-9C0D1CB73C3B}"/>
              </a:ext>
            </a:extLst>
          </p:cNvPr>
          <p:cNvCxnSpPr>
            <a:cxnSpLocks/>
          </p:cNvCxnSpPr>
          <p:nvPr/>
        </p:nvCxnSpPr>
        <p:spPr>
          <a:xfrm>
            <a:off x="2521164" y="2616711"/>
            <a:ext cx="105432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29">
            <a:extLst>
              <a:ext uri="{FF2B5EF4-FFF2-40B4-BE49-F238E27FC236}">
                <a16:creationId xmlns:a16="http://schemas.microsoft.com/office/drawing/2014/main" id="{D91D7E62-A9B4-4470-AFE1-F088D3CEF53D}"/>
              </a:ext>
            </a:extLst>
          </p:cNvPr>
          <p:cNvCxnSpPr>
            <a:cxnSpLocks/>
          </p:cNvCxnSpPr>
          <p:nvPr/>
        </p:nvCxnSpPr>
        <p:spPr>
          <a:xfrm>
            <a:off x="2503455" y="3000306"/>
            <a:ext cx="84565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Oval 30">
            <a:extLst>
              <a:ext uri="{FF2B5EF4-FFF2-40B4-BE49-F238E27FC236}">
                <a16:creationId xmlns:a16="http://schemas.microsoft.com/office/drawing/2014/main" id="{9DA4908F-BF81-42B6-B012-DCC8DBAFB297}"/>
              </a:ext>
            </a:extLst>
          </p:cNvPr>
          <p:cNvSpPr/>
          <p:nvPr/>
        </p:nvSpPr>
        <p:spPr>
          <a:xfrm>
            <a:off x="2540952" y="2912328"/>
            <a:ext cx="175956" cy="17595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cxnSp>
        <p:nvCxnSpPr>
          <p:cNvPr id="71" name="Straight Connector 31">
            <a:extLst>
              <a:ext uri="{FF2B5EF4-FFF2-40B4-BE49-F238E27FC236}">
                <a16:creationId xmlns:a16="http://schemas.microsoft.com/office/drawing/2014/main" id="{558CC726-3AAE-4563-AF49-3B78788D3C1A}"/>
              </a:ext>
            </a:extLst>
          </p:cNvPr>
          <p:cNvCxnSpPr>
            <a:cxnSpLocks/>
          </p:cNvCxnSpPr>
          <p:nvPr/>
        </p:nvCxnSpPr>
        <p:spPr>
          <a:xfrm flipH="1">
            <a:off x="6957828" y="2331843"/>
            <a:ext cx="281302" cy="45614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32">
            <a:extLst>
              <a:ext uri="{FF2B5EF4-FFF2-40B4-BE49-F238E27FC236}">
                <a16:creationId xmlns:a16="http://schemas.microsoft.com/office/drawing/2014/main" id="{8B19A118-4667-4CA7-8AE4-745C7237D208}"/>
              </a:ext>
            </a:extLst>
          </p:cNvPr>
          <p:cNvCxnSpPr>
            <a:cxnSpLocks/>
          </p:cNvCxnSpPr>
          <p:nvPr/>
        </p:nvCxnSpPr>
        <p:spPr>
          <a:xfrm flipH="1">
            <a:off x="6980494" y="2715429"/>
            <a:ext cx="263137" cy="3173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Oval 33">
            <a:extLst>
              <a:ext uri="{FF2B5EF4-FFF2-40B4-BE49-F238E27FC236}">
                <a16:creationId xmlns:a16="http://schemas.microsoft.com/office/drawing/2014/main" id="{E6A022AC-65B6-4837-B58A-08360C1F0B8F}"/>
              </a:ext>
            </a:extLst>
          </p:cNvPr>
          <p:cNvSpPr/>
          <p:nvPr/>
        </p:nvSpPr>
        <p:spPr>
          <a:xfrm>
            <a:off x="6832190" y="2671949"/>
            <a:ext cx="175956" cy="17595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cxnSp>
        <p:nvCxnSpPr>
          <p:cNvPr id="74" name="Straight Connector 34">
            <a:extLst>
              <a:ext uri="{FF2B5EF4-FFF2-40B4-BE49-F238E27FC236}">
                <a16:creationId xmlns:a16="http://schemas.microsoft.com/office/drawing/2014/main" id="{853BF885-2F90-4B3A-9890-EE1812DC7DEB}"/>
              </a:ext>
            </a:extLst>
          </p:cNvPr>
          <p:cNvCxnSpPr>
            <a:cxnSpLocks/>
          </p:cNvCxnSpPr>
          <p:nvPr/>
        </p:nvCxnSpPr>
        <p:spPr>
          <a:xfrm>
            <a:off x="6855584" y="2152608"/>
            <a:ext cx="23720" cy="21514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Oval 35">
            <a:extLst>
              <a:ext uri="{FF2B5EF4-FFF2-40B4-BE49-F238E27FC236}">
                <a16:creationId xmlns:a16="http://schemas.microsoft.com/office/drawing/2014/main" id="{F44EADC9-482A-4870-8276-347BC92327DF}"/>
              </a:ext>
            </a:extLst>
          </p:cNvPr>
          <p:cNvSpPr/>
          <p:nvPr/>
        </p:nvSpPr>
        <p:spPr>
          <a:xfrm>
            <a:off x="6791326" y="2299362"/>
            <a:ext cx="175956" cy="17595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76" name="TextBox 36">
            <a:extLst>
              <a:ext uri="{FF2B5EF4-FFF2-40B4-BE49-F238E27FC236}">
                <a16:creationId xmlns:a16="http://schemas.microsoft.com/office/drawing/2014/main" id="{A62981FC-46CA-48EC-BFB6-70CCC6D047EF}"/>
              </a:ext>
            </a:extLst>
          </p:cNvPr>
          <p:cNvSpPr txBox="1"/>
          <p:nvPr/>
        </p:nvSpPr>
        <p:spPr>
          <a:xfrm>
            <a:off x="4176632" y="2852836"/>
            <a:ext cx="389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HK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en-US" altLang="zh-HK" b="1" baseline="-25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HK" altLang="en-US" b="1" baseline="-25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橢圓 79">
            <a:extLst>
              <a:ext uri="{FF2B5EF4-FFF2-40B4-BE49-F238E27FC236}">
                <a16:creationId xmlns:a16="http://schemas.microsoft.com/office/drawing/2014/main" id="{F885D584-D561-4A54-89E9-C6A891EDE944}"/>
              </a:ext>
            </a:extLst>
          </p:cNvPr>
          <p:cNvSpPr/>
          <p:nvPr/>
        </p:nvSpPr>
        <p:spPr>
          <a:xfrm flipV="1">
            <a:off x="4299752" y="2861344"/>
            <a:ext cx="100280" cy="102638"/>
          </a:xfrm>
          <a:prstGeom prst="ellipse">
            <a:avLst/>
          </a:prstGeom>
          <a:solidFill>
            <a:srgbClr val="FF0000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HK"/>
          </a:p>
        </p:txBody>
      </p:sp>
      <p:sp>
        <p:nvSpPr>
          <p:cNvPr id="78" name="TextBox 38">
            <a:extLst>
              <a:ext uri="{FF2B5EF4-FFF2-40B4-BE49-F238E27FC236}">
                <a16:creationId xmlns:a16="http://schemas.microsoft.com/office/drawing/2014/main" id="{25CC7D70-D6CF-4B54-BB8D-688E61FFABE7}"/>
              </a:ext>
            </a:extLst>
          </p:cNvPr>
          <p:cNvSpPr txBox="1"/>
          <p:nvPr/>
        </p:nvSpPr>
        <p:spPr>
          <a:xfrm rot="21383530">
            <a:off x="2573871" y="2967185"/>
            <a:ext cx="6992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Road 2</a:t>
            </a:r>
            <a:endParaRPr lang="zh-HK" alt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9" name="圖片 4">
            <a:extLst>
              <a:ext uri="{FF2B5EF4-FFF2-40B4-BE49-F238E27FC236}">
                <a16:creationId xmlns:a16="http://schemas.microsoft.com/office/drawing/2014/main" id="{AC1D9718-5610-4A38-B426-8638B7081C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4825" y="4178787"/>
            <a:ext cx="3490050" cy="2218772"/>
          </a:xfrm>
          <a:prstGeom prst="rect">
            <a:avLst/>
          </a:prstGeom>
        </p:spPr>
      </p:pic>
      <p:pic>
        <p:nvPicPr>
          <p:cNvPr id="80" name="內容版面配置區 3">
            <a:extLst>
              <a:ext uri="{FF2B5EF4-FFF2-40B4-BE49-F238E27FC236}">
                <a16:creationId xmlns:a16="http://schemas.microsoft.com/office/drawing/2014/main" id="{F447E209-8A06-4972-82A4-4D6005E5E86E}"/>
              </a:ext>
            </a:extLst>
          </p:cNvPr>
          <p:cNvPicPr>
            <a:picLocks noGrp="1"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1746" y="4184327"/>
            <a:ext cx="3484760" cy="2215093"/>
          </a:xfrm>
          <a:prstGeom prst="rect">
            <a:avLst/>
          </a:prstGeom>
        </p:spPr>
      </p:pic>
      <p:sp>
        <p:nvSpPr>
          <p:cNvPr id="81" name="TextBox 48">
            <a:extLst>
              <a:ext uri="{FF2B5EF4-FFF2-40B4-BE49-F238E27FC236}">
                <a16:creationId xmlns:a16="http://schemas.microsoft.com/office/drawing/2014/main" id="{19750CA8-DC8E-45D1-845E-54896E01B6A7}"/>
              </a:ext>
            </a:extLst>
          </p:cNvPr>
          <p:cNvSpPr txBox="1"/>
          <p:nvPr/>
        </p:nvSpPr>
        <p:spPr>
          <a:xfrm>
            <a:off x="1692142" y="6389440"/>
            <a:ext cx="3571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Kernel Density Visualization (KDV)</a:t>
            </a:r>
            <a:endParaRPr lang="zh-HK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2" name="TextBox 49">
            <a:extLst>
              <a:ext uri="{FF2B5EF4-FFF2-40B4-BE49-F238E27FC236}">
                <a16:creationId xmlns:a16="http://schemas.microsoft.com/office/drawing/2014/main" id="{C79A7CF9-9CC6-4B5A-8472-E792F6E72FAF}"/>
              </a:ext>
            </a:extLst>
          </p:cNvPr>
          <p:cNvSpPr txBox="1"/>
          <p:nvPr/>
        </p:nvSpPr>
        <p:spPr>
          <a:xfrm>
            <a:off x="5614659" y="6397559"/>
            <a:ext cx="46037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Network Kernel Density Visualization (NKDV)</a:t>
            </a:r>
            <a:endParaRPr lang="zh-HK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B87B5849-1952-4611-B569-EA51E941C6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6A06F5-2343-4F22-BFDA-E37E6CFCE3B6}" type="slidenum">
              <a:rPr lang="zh-HK" altLang="en-US" smtClean="0"/>
              <a:t>42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15480457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EA6DA50-C13F-4ED1-BD0F-3A3DC4724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Variant 2: Network Kernel Density Visualization (NKDV)</a:t>
            </a:r>
            <a:endParaRPr lang="zh-HK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DC214A5C-D656-4DDF-8561-6156CF084A1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3958"/>
                <a:ext cx="10515600" cy="4351338"/>
              </a:xfrm>
            </p:spPr>
            <p:txBody>
              <a:bodyPr/>
              <a:lstStyle/>
              <a:p>
                <a: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Divide each road in the road network </a:t>
                </a:r>
                <a14:m>
                  <m:oMath xmlns:m="http://schemas.openxmlformats.org/officeDocument/2006/math">
                    <m:r>
                      <a:rPr lang="en-US" altLang="zh-HK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𝐺</m:t>
                    </m:r>
                    <m:r>
                      <a:rPr lang="en-US" altLang="zh-HK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=(</m:t>
                    </m:r>
                    <m:r>
                      <a:rPr lang="en-US" altLang="zh-HK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𝑉</m:t>
                    </m:r>
                    <m:r>
                      <a:rPr lang="en-US" altLang="zh-HK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HK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𝐸</m:t>
                    </m:r>
                    <m:r>
                      <a:rPr lang="en-US" altLang="zh-HK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into a set of </a:t>
                </a:r>
                <a:r>
                  <a:rPr lang="en-US" altLang="zh-HK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lixels</a:t>
                </a:r>
                <a: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Color each </a:t>
                </a:r>
                <a:r>
                  <a:rPr lang="en-US" altLang="zh-HK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lixel</a:t>
                </a:r>
                <a: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HK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</a:t>
                </a:r>
                <a: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based on the network kernel density function.</a:t>
                </a:r>
                <a:endParaRPr lang="zh-HK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DC214A5C-D656-4DDF-8561-6156CF084A1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3958"/>
                <a:ext cx="10515600" cy="4351338"/>
              </a:xfrm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zh-HK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3">
            <a:extLst>
              <a:ext uri="{FF2B5EF4-FFF2-40B4-BE49-F238E27FC236}">
                <a16:creationId xmlns:a16="http://schemas.microsoft.com/office/drawing/2014/main" id="{140C2FD2-4A90-4832-8C32-178F6A0016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875" y="4848708"/>
            <a:ext cx="4727670" cy="1567543"/>
          </a:xfrm>
          <a:prstGeom prst="rect">
            <a:avLst/>
          </a:prstGeom>
        </p:spPr>
      </p:pic>
      <p:sp>
        <p:nvSpPr>
          <p:cNvPr id="6" name="Oval 4">
            <a:extLst>
              <a:ext uri="{FF2B5EF4-FFF2-40B4-BE49-F238E27FC236}">
                <a16:creationId xmlns:a16="http://schemas.microsoft.com/office/drawing/2014/main" id="{07CA8DA5-38BB-41F2-B592-AB7F456801DE}"/>
              </a:ext>
            </a:extLst>
          </p:cNvPr>
          <p:cNvSpPr/>
          <p:nvPr/>
        </p:nvSpPr>
        <p:spPr>
          <a:xfrm>
            <a:off x="809956" y="5215046"/>
            <a:ext cx="175956" cy="17595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cxnSp>
        <p:nvCxnSpPr>
          <p:cNvPr id="7" name="Straight Connector 5">
            <a:extLst>
              <a:ext uri="{FF2B5EF4-FFF2-40B4-BE49-F238E27FC236}">
                <a16:creationId xmlns:a16="http://schemas.microsoft.com/office/drawing/2014/main" id="{3CBD5AD4-DBE4-4C59-BA16-CE57FFB4B2EE}"/>
              </a:ext>
            </a:extLst>
          </p:cNvPr>
          <p:cNvCxnSpPr>
            <a:cxnSpLocks/>
          </p:cNvCxnSpPr>
          <p:nvPr/>
        </p:nvCxnSpPr>
        <p:spPr>
          <a:xfrm flipV="1">
            <a:off x="985912" y="5104472"/>
            <a:ext cx="3991678" cy="21057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6">
            <a:extLst>
              <a:ext uri="{FF2B5EF4-FFF2-40B4-BE49-F238E27FC236}">
                <a16:creationId xmlns:a16="http://schemas.microsoft.com/office/drawing/2014/main" id="{5DC78F49-0DCF-4BBF-A106-C6A27905B64A}"/>
              </a:ext>
            </a:extLst>
          </p:cNvPr>
          <p:cNvCxnSpPr>
            <a:cxnSpLocks/>
          </p:cNvCxnSpPr>
          <p:nvPr/>
        </p:nvCxnSpPr>
        <p:spPr>
          <a:xfrm>
            <a:off x="5070937" y="5151344"/>
            <a:ext cx="23720" cy="21514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7">
            <a:extLst>
              <a:ext uri="{FF2B5EF4-FFF2-40B4-BE49-F238E27FC236}">
                <a16:creationId xmlns:a16="http://schemas.microsoft.com/office/drawing/2014/main" id="{0FD753A3-044B-4380-820C-BF30EC766F7B}"/>
              </a:ext>
            </a:extLst>
          </p:cNvPr>
          <p:cNvCxnSpPr>
            <a:cxnSpLocks/>
          </p:cNvCxnSpPr>
          <p:nvPr/>
        </p:nvCxnSpPr>
        <p:spPr>
          <a:xfrm flipH="1">
            <a:off x="2918964" y="5454462"/>
            <a:ext cx="2099490" cy="124516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8">
            <a:extLst>
              <a:ext uri="{FF2B5EF4-FFF2-40B4-BE49-F238E27FC236}">
                <a16:creationId xmlns:a16="http://schemas.microsoft.com/office/drawing/2014/main" id="{3E2160A7-3F18-4487-A85B-558CDB00BEDA}"/>
              </a:ext>
            </a:extLst>
          </p:cNvPr>
          <p:cNvCxnSpPr>
            <a:cxnSpLocks/>
          </p:cNvCxnSpPr>
          <p:nvPr/>
        </p:nvCxnSpPr>
        <p:spPr>
          <a:xfrm>
            <a:off x="5109599" y="5539555"/>
            <a:ext cx="114319" cy="873131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9">
            <a:extLst>
              <a:ext uri="{FF2B5EF4-FFF2-40B4-BE49-F238E27FC236}">
                <a16:creationId xmlns:a16="http://schemas.microsoft.com/office/drawing/2014/main" id="{C7E5A2BA-88D1-48DF-A255-ACFEEA41AF9A}"/>
              </a:ext>
            </a:extLst>
          </p:cNvPr>
          <p:cNvCxnSpPr>
            <a:cxnSpLocks/>
          </p:cNvCxnSpPr>
          <p:nvPr/>
        </p:nvCxnSpPr>
        <p:spPr>
          <a:xfrm flipH="1">
            <a:off x="841474" y="5391002"/>
            <a:ext cx="40813" cy="215861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0">
            <a:extLst>
              <a:ext uri="{FF2B5EF4-FFF2-40B4-BE49-F238E27FC236}">
                <a16:creationId xmlns:a16="http://schemas.microsoft.com/office/drawing/2014/main" id="{8C00723D-BE2E-442B-94D8-CB8DC88F2723}"/>
              </a:ext>
            </a:extLst>
          </p:cNvPr>
          <p:cNvCxnSpPr>
            <a:cxnSpLocks/>
          </p:cNvCxnSpPr>
          <p:nvPr/>
        </p:nvCxnSpPr>
        <p:spPr>
          <a:xfrm flipV="1">
            <a:off x="903172" y="5598690"/>
            <a:ext cx="1839836" cy="96151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1">
            <a:extLst>
              <a:ext uri="{FF2B5EF4-FFF2-40B4-BE49-F238E27FC236}">
                <a16:creationId xmlns:a16="http://schemas.microsoft.com/office/drawing/2014/main" id="{0E6E7C36-64D8-4FB7-89F8-9D17C10D9454}"/>
              </a:ext>
            </a:extLst>
          </p:cNvPr>
          <p:cNvSpPr/>
          <p:nvPr/>
        </p:nvSpPr>
        <p:spPr>
          <a:xfrm>
            <a:off x="2743008" y="5491000"/>
            <a:ext cx="175956" cy="17595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cxnSp>
        <p:nvCxnSpPr>
          <p:cNvPr id="14" name="Straight Connector 12">
            <a:extLst>
              <a:ext uri="{FF2B5EF4-FFF2-40B4-BE49-F238E27FC236}">
                <a16:creationId xmlns:a16="http://schemas.microsoft.com/office/drawing/2014/main" id="{6FE230BF-F453-4728-AF01-000B240DE858}"/>
              </a:ext>
            </a:extLst>
          </p:cNvPr>
          <p:cNvCxnSpPr>
            <a:cxnSpLocks/>
          </p:cNvCxnSpPr>
          <p:nvPr/>
        </p:nvCxnSpPr>
        <p:spPr>
          <a:xfrm flipH="1" flipV="1">
            <a:off x="2835722" y="5666956"/>
            <a:ext cx="50070" cy="733191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3">
            <a:extLst>
              <a:ext uri="{FF2B5EF4-FFF2-40B4-BE49-F238E27FC236}">
                <a16:creationId xmlns:a16="http://schemas.microsoft.com/office/drawing/2014/main" id="{EC7035A9-3437-43CE-AC7C-EC2053076696}"/>
              </a:ext>
            </a:extLst>
          </p:cNvPr>
          <p:cNvCxnSpPr>
            <a:cxnSpLocks/>
            <a:endCxn id="32" idx="4"/>
          </p:cNvCxnSpPr>
          <p:nvPr/>
        </p:nvCxnSpPr>
        <p:spPr>
          <a:xfrm flipV="1">
            <a:off x="789763" y="5782819"/>
            <a:ext cx="25431" cy="632752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橢圓 31">
            <a:extLst>
              <a:ext uri="{FF2B5EF4-FFF2-40B4-BE49-F238E27FC236}">
                <a16:creationId xmlns:a16="http://schemas.microsoft.com/office/drawing/2014/main" id="{84CB130E-C572-4FDE-BD35-C58712695FDB}"/>
              </a:ext>
            </a:extLst>
          </p:cNvPr>
          <p:cNvSpPr/>
          <p:nvPr/>
        </p:nvSpPr>
        <p:spPr>
          <a:xfrm flipV="1">
            <a:off x="3161029" y="5516374"/>
            <a:ext cx="100280" cy="102638"/>
          </a:xfrm>
          <a:prstGeom prst="ellipse">
            <a:avLst/>
          </a:prstGeom>
          <a:solidFill>
            <a:schemeClr val="tx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HK"/>
          </a:p>
        </p:txBody>
      </p:sp>
      <p:sp>
        <p:nvSpPr>
          <p:cNvPr id="17" name="橢圓 31">
            <a:extLst>
              <a:ext uri="{FF2B5EF4-FFF2-40B4-BE49-F238E27FC236}">
                <a16:creationId xmlns:a16="http://schemas.microsoft.com/office/drawing/2014/main" id="{70FA0F0F-A447-4447-8539-57C31288944C}"/>
              </a:ext>
            </a:extLst>
          </p:cNvPr>
          <p:cNvSpPr/>
          <p:nvPr/>
        </p:nvSpPr>
        <p:spPr>
          <a:xfrm flipV="1">
            <a:off x="3311715" y="5504225"/>
            <a:ext cx="100280" cy="102638"/>
          </a:xfrm>
          <a:prstGeom prst="ellipse">
            <a:avLst/>
          </a:prstGeom>
          <a:solidFill>
            <a:schemeClr val="tx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HK"/>
          </a:p>
        </p:txBody>
      </p:sp>
      <p:sp>
        <p:nvSpPr>
          <p:cNvPr id="18" name="橢圓 31">
            <a:extLst>
              <a:ext uri="{FF2B5EF4-FFF2-40B4-BE49-F238E27FC236}">
                <a16:creationId xmlns:a16="http://schemas.microsoft.com/office/drawing/2014/main" id="{2B0D142B-7A75-48C6-B1CC-A8EC4F6DFBD1}"/>
              </a:ext>
            </a:extLst>
          </p:cNvPr>
          <p:cNvSpPr/>
          <p:nvPr/>
        </p:nvSpPr>
        <p:spPr>
          <a:xfrm flipV="1">
            <a:off x="3449833" y="5496052"/>
            <a:ext cx="100280" cy="102638"/>
          </a:xfrm>
          <a:prstGeom prst="ellipse">
            <a:avLst/>
          </a:prstGeom>
          <a:solidFill>
            <a:schemeClr val="tx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HK"/>
          </a:p>
        </p:txBody>
      </p:sp>
      <p:sp>
        <p:nvSpPr>
          <p:cNvPr id="19" name="橢圓 41">
            <a:extLst>
              <a:ext uri="{FF2B5EF4-FFF2-40B4-BE49-F238E27FC236}">
                <a16:creationId xmlns:a16="http://schemas.microsoft.com/office/drawing/2014/main" id="{1E40145E-34D3-41CD-BDD5-531A27625A81}"/>
              </a:ext>
            </a:extLst>
          </p:cNvPr>
          <p:cNvSpPr/>
          <p:nvPr/>
        </p:nvSpPr>
        <p:spPr>
          <a:xfrm flipV="1">
            <a:off x="3598510" y="5488236"/>
            <a:ext cx="100280" cy="102638"/>
          </a:xfrm>
          <a:prstGeom prst="ellipse">
            <a:avLst/>
          </a:prstGeom>
          <a:solidFill>
            <a:schemeClr val="tx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HK"/>
          </a:p>
        </p:txBody>
      </p:sp>
      <p:sp>
        <p:nvSpPr>
          <p:cNvPr id="20" name="橢圓 31">
            <a:extLst>
              <a:ext uri="{FF2B5EF4-FFF2-40B4-BE49-F238E27FC236}">
                <a16:creationId xmlns:a16="http://schemas.microsoft.com/office/drawing/2014/main" id="{94CF1CB7-D234-4422-A6D0-B68E21262C1B}"/>
              </a:ext>
            </a:extLst>
          </p:cNvPr>
          <p:cNvSpPr/>
          <p:nvPr/>
        </p:nvSpPr>
        <p:spPr>
          <a:xfrm flipV="1">
            <a:off x="3002205" y="5522387"/>
            <a:ext cx="100280" cy="102638"/>
          </a:xfrm>
          <a:prstGeom prst="ellipse">
            <a:avLst/>
          </a:prstGeom>
          <a:solidFill>
            <a:schemeClr val="tx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HK"/>
          </a:p>
        </p:txBody>
      </p:sp>
      <p:sp>
        <p:nvSpPr>
          <p:cNvPr id="21" name="橢圓 31">
            <a:extLst>
              <a:ext uri="{FF2B5EF4-FFF2-40B4-BE49-F238E27FC236}">
                <a16:creationId xmlns:a16="http://schemas.microsoft.com/office/drawing/2014/main" id="{EAD7C6A5-C1C7-42C2-9602-A1C684100A34}"/>
              </a:ext>
            </a:extLst>
          </p:cNvPr>
          <p:cNvSpPr/>
          <p:nvPr/>
        </p:nvSpPr>
        <p:spPr>
          <a:xfrm flipV="1">
            <a:off x="3750783" y="5475994"/>
            <a:ext cx="100280" cy="102638"/>
          </a:xfrm>
          <a:prstGeom prst="ellipse">
            <a:avLst/>
          </a:prstGeom>
          <a:solidFill>
            <a:schemeClr val="tx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HK"/>
          </a:p>
        </p:txBody>
      </p:sp>
      <p:sp>
        <p:nvSpPr>
          <p:cNvPr id="22" name="橢圓 31">
            <a:extLst>
              <a:ext uri="{FF2B5EF4-FFF2-40B4-BE49-F238E27FC236}">
                <a16:creationId xmlns:a16="http://schemas.microsoft.com/office/drawing/2014/main" id="{BE638ED7-8BBA-4639-8366-B0C4CA128BAF}"/>
              </a:ext>
            </a:extLst>
          </p:cNvPr>
          <p:cNvSpPr/>
          <p:nvPr/>
        </p:nvSpPr>
        <p:spPr>
          <a:xfrm flipV="1">
            <a:off x="2797435" y="5731500"/>
            <a:ext cx="100280" cy="102638"/>
          </a:xfrm>
          <a:prstGeom prst="ellipse">
            <a:avLst/>
          </a:prstGeom>
          <a:solidFill>
            <a:schemeClr val="tx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HK" dirty="0"/>
          </a:p>
        </p:txBody>
      </p:sp>
      <p:sp>
        <p:nvSpPr>
          <p:cNvPr id="23" name="橢圓 31">
            <a:extLst>
              <a:ext uri="{FF2B5EF4-FFF2-40B4-BE49-F238E27FC236}">
                <a16:creationId xmlns:a16="http://schemas.microsoft.com/office/drawing/2014/main" id="{8A67143F-7115-40DE-8C6A-5C9B0C02D2A4}"/>
              </a:ext>
            </a:extLst>
          </p:cNvPr>
          <p:cNvSpPr/>
          <p:nvPr/>
        </p:nvSpPr>
        <p:spPr>
          <a:xfrm flipV="1">
            <a:off x="2805055" y="5887646"/>
            <a:ext cx="100280" cy="102638"/>
          </a:xfrm>
          <a:prstGeom prst="ellipse">
            <a:avLst/>
          </a:prstGeom>
          <a:solidFill>
            <a:schemeClr val="tx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HK"/>
          </a:p>
        </p:txBody>
      </p:sp>
      <p:sp>
        <p:nvSpPr>
          <p:cNvPr id="24" name="橢圓 31">
            <a:extLst>
              <a:ext uri="{FF2B5EF4-FFF2-40B4-BE49-F238E27FC236}">
                <a16:creationId xmlns:a16="http://schemas.microsoft.com/office/drawing/2014/main" id="{708B945A-8B29-46B9-B41F-42255A8309DE}"/>
              </a:ext>
            </a:extLst>
          </p:cNvPr>
          <p:cNvSpPr/>
          <p:nvPr/>
        </p:nvSpPr>
        <p:spPr>
          <a:xfrm flipV="1">
            <a:off x="2813289" y="6033551"/>
            <a:ext cx="100280" cy="102638"/>
          </a:xfrm>
          <a:prstGeom prst="ellipse">
            <a:avLst/>
          </a:prstGeom>
          <a:solidFill>
            <a:schemeClr val="tx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HK"/>
          </a:p>
        </p:txBody>
      </p:sp>
      <p:sp>
        <p:nvSpPr>
          <p:cNvPr id="25" name="橢圓 31">
            <a:extLst>
              <a:ext uri="{FF2B5EF4-FFF2-40B4-BE49-F238E27FC236}">
                <a16:creationId xmlns:a16="http://schemas.microsoft.com/office/drawing/2014/main" id="{43843A26-A3A3-4B89-A08E-05D263A4C92E}"/>
              </a:ext>
            </a:extLst>
          </p:cNvPr>
          <p:cNvSpPr/>
          <p:nvPr/>
        </p:nvSpPr>
        <p:spPr>
          <a:xfrm flipV="1">
            <a:off x="2611174" y="5553262"/>
            <a:ext cx="100280" cy="102638"/>
          </a:xfrm>
          <a:prstGeom prst="ellipse">
            <a:avLst/>
          </a:prstGeom>
          <a:solidFill>
            <a:schemeClr val="tx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HK"/>
          </a:p>
        </p:txBody>
      </p:sp>
      <p:sp>
        <p:nvSpPr>
          <p:cNvPr id="26" name="橢圓 79">
            <a:extLst>
              <a:ext uri="{FF2B5EF4-FFF2-40B4-BE49-F238E27FC236}">
                <a16:creationId xmlns:a16="http://schemas.microsoft.com/office/drawing/2014/main" id="{EE778789-EE51-40D5-AC5C-37E76076A346}"/>
              </a:ext>
            </a:extLst>
          </p:cNvPr>
          <p:cNvSpPr/>
          <p:nvPr/>
        </p:nvSpPr>
        <p:spPr>
          <a:xfrm flipV="1">
            <a:off x="2444267" y="5191246"/>
            <a:ext cx="100280" cy="102638"/>
          </a:xfrm>
          <a:prstGeom prst="ellipse">
            <a:avLst/>
          </a:prstGeom>
          <a:solidFill>
            <a:srgbClr val="FF0000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HK"/>
          </a:p>
        </p:txBody>
      </p:sp>
      <p:sp>
        <p:nvSpPr>
          <p:cNvPr id="27" name="TextBox 25">
            <a:extLst>
              <a:ext uri="{FF2B5EF4-FFF2-40B4-BE49-F238E27FC236}">
                <a16:creationId xmlns:a16="http://schemas.microsoft.com/office/drawing/2014/main" id="{0215537C-8212-4C3D-BD1E-E38215575A68}"/>
              </a:ext>
            </a:extLst>
          </p:cNvPr>
          <p:cNvSpPr txBox="1"/>
          <p:nvPr/>
        </p:nvSpPr>
        <p:spPr>
          <a:xfrm>
            <a:off x="2292595" y="4840751"/>
            <a:ext cx="389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HK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en-US" altLang="zh-HK" b="1" baseline="-25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HK" altLang="en-US" b="1" baseline="-25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TextBox 26">
            <a:extLst>
              <a:ext uri="{FF2B5EF4-FFF2-40B4-BE49-F238E27FC236}">
                <a16:creationId xmlns:a16="http://schemas.microsoft.com/office/drawing/2014/main" id="{103A0066-C8E0-4092-86AA-E0DCB04B24C0}"/>
              </a:ext>
            </a:extLst>
          </p:cNvPr>
          <p:cNvSpPr txBox="1"/>
          <p:nvPr/>
        </p:nvSpPr>
        <p:spPr>
          <a:xfrm rot="21383530">
            <a:off x="921335" y="5026904"/>
            <a:ext cx="6992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Road 1</a:t>
            </a:r>
            <a:endParaRPr lang="zh-HK" alt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9" name="Straight Connector 27">
            <a:extLst>
              <a:ext uri="{FF2B5EF4-FFF2-40B4-BE49-F238E27FC236}">
                <a16:creationId xmlns:a16="http://schemas.microsoft.com/office/drawing/2014/main" id="{766A8983-B821-4416-B0EE-FB9F2558C821}"/>
              </a:ext>
            </a:extLst>
          </p:cNvPr>
          <p:cNvCxnSpPr>
            <a:cxnSpLocks/>
          </p:cNvCxnSpPr>
          <p:nvPr/>
        </p:nvCxnSpPr>
        <p:spPr>
          <a:xfrm flipH="1">
            <a:off x="907607" y="4848708"/>
            <a:ext cx="4938" cy="366338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8">
            <a:extLst>
              <a:ext uri="{FF2B5EF4-FFF2-40B4-BE49-F238E27FC236}">
                <a16:creationId xmlns:a16="http://schemas.microsoft.com/office/drawing/2014/main" id="{8A560BA6-51AC-417F-8CB5-3F79E8B1A947}"/>
              </a:ext>
            </a:extLst>
          </p:cNvPr>
          <p:cNvCxnSpPr>
            <a:cxnSpLocks/>
          </p:cNvCxnSpPr>
          <p:nvPr/>
        </p:nvCxnSpPr>
        <p:spPr>
          <a:xfrm>
            <a:off x="707428" y="5311246"/>
            <a:ext cx="105432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29">
            <a:extLst>
              <a:ext uri="{FF2B5EF4-FFF2-40B4-BE49-F238E27FC236}">
                <a16:creationId xmlns:a16="http://schemas.microsoft.com/office/drawing/2014/main" id="{96CDCE5C-0881-4788-8B72-D17E148E375E}"/>
              </a:ext>
            </a:extLst>
          </p:cNvPr>
          <p:cNvCxnSpPr>
            <a:cxnSpLocks/>
          </p:cNvCxnSpPr>
          <p:nvPr/>
        </p:nvCxnSpPr>
        <p:spPr>
          <a:xfrm>
            <a:off x="689719" y="5694841"/>
            <a:ext cx="84565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0">
            <a:extLst>
              <a:ext uri="{FF2B5EF4-FFF2-40B4-BE49-F238E27FC236}">
                <a16:creationId xmlns:a16="http://schemas.microsoft.com/office/drawing/2014/main" id="{09B1F144-C134-403F-9054-E87718E3246A}"/>
              </a:ext>
            </a:extLst>
          </p:cNvPr>
          <p:cNvSpPr/>
          <p:nvPr/>
        </p:nvSpPr>
        <p:spPr>
          <a:xfrm>
            <a:off x="727216" y="5606863"/>
            <a:ext cx="175956" cy="17595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cxnSp>
        <p:nvCxnSpPr>
          <p:cNvPr id="33" name="Straight Connector 31">
            <a:extLst>
              <a:ext uri="{FF2B5EF4-FFF2-40B4-BE49-F238E27FC236}">
                <a16:creationId xmlns:a16="http://schemas.microsoft.com/office/drawing/2014/main" id="{3E99E31D-4A9A-4254-9AB0-885A8728A6F8}"/>
              </a:ext>
            </a:extLst>
          </p:cNvPr>
          <p:cNvCxnSpPr>
            <a:cxnSpLocks/>
          </p:cNvCxnSpPr>
          <p:nvPr/>
        </p:nvCxnSpPr>
        <p:spPr>
          <a:xfrm flipH="1">
            <a:off x="5144092" y="5026378"/>
            <a:ext cx="281302" cy="45614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2">
            <a:extLst>
              <a:ext uri="{FF2B5EF4-FFF2-40B4-BE49-F238E27FC236}">
                <a16:creationId xmlns:a16="http://schemas.microsoft.com/office/drawing/2014/main" id="{40784889-81AE-48F6-9A0C-A825AE8B81B9}"/>
              </a:ext>
            </a:extLst>
          </p:cNvPr>
          <p:cNvCxnSpPr>
            <a:cxnSpLocks/>
          </p:cNvCxnSpPr>
          <p:nvPr/>
        </p:nvCxnSpPr>
        <p:spPr>
          <a:xfrm flipH="1">
            <a:off x="5166758" y="5409964"/>
            <a:ext cx="263137" cy="3173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3">
            <a:extLst>
              <a:ext uri="{FF2B5EF4-FFF2-40B4-BE49-F238E27FC236}">
                <a16:creationId xmlns:a16="http://schemas.microsoft.com/office/drawing/2014/main" id="{C8DA14B8-6D68-42F8-9DC2-362CF7876F72}"/>
              </a:ext>
            </a:extLst>
          </p:cNvPr>
          <p:cNvSpPr/>
          <p:nvPr/>
        </p:nvSpPr>
        <p:spPr>
          <a:xfrm>
            <a:off x="5018454" y="5366484"/>
            <a:ext cx="175956" cy="17595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cxnSp>
        <p:nvCxnSpPr>
          <p:cNvPr id="36" name="Straight Connector 34">
            <a:extLst>
              <a:ext uri="{FF2B5EF4-FFF2-40B4-BE49-F238E27FC236}">
                <a16:creationId xmlns:a16="http://schemas.microsoft.com/office/drawing/2014/main" id="{4AE22DE0-14B3-4D02-A47D-B2367C761724}"/>
              </a:ext>
            </a:extLst>
          </p:cNvPr>
          <p:cNvCxnSpPr>
            <a:cxnSpLocks/>
          </p:cNvCxnSpPr>
          <p:nvPr/>
        </p:nvCxnSpPr>
        <p:spPr>
          <a:xfrm>
            <a:off x="5041848" y="4847143"/>
            <a:ext cx="23720" cy="21514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35">
            <a:extLst>
              <a:ext uri="{FF2B5EF4-FFF2-40B4-BE49-F238E27FC236}">
                <a16:creationId xmlns:a16="http://schemas.microsoft.com/office/drawing/2014/main" id="{CEFCE90C-CC31-4BFD-B225-BC8BB48E52C9}"/>
              </a:ext>
            </a:extLst>
          </p:cNvPr>
          <p:cNvSpPr/>
          <p:nvPr/>
        </p:nvSpPr>
        <p:spPr>
          <a:xfrm>
            <a:off x="4977590" y="4993897"/>
            <a:ext cx="175956" cy="17595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8" name="TextBox 36">
            <a:extLst>
              <a:ext uri="{FF2B5EF4-FFF2-40B4-BE49-F238E27FC236}">
                <a16:creationId xmlns:a16="http://schemas.microsoft.com/office/drawing/2014/main" id="{B35F1B82-1055-4A95-A6E5-B36E47AB8341}"/>
              </a:ext>
            </a:extLst>
          </p:cNvPr>
          <p:cNvSpPr txBox="1"/>
          <p:nvPr/>
        </p:nvSpPr>
        <p:spPr>
          <a:xfrm>
            <a:off x="2362896" y="5547371"/>
            <a:ext cx="389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HK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en-US" altLang="zh-HK" b="1" baseline="-25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HK" altLang="en-US" b="1" baseline="-25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橢圓 79">
            <a:extLst>
              <a:ext uri="{FF2B5EF4-FFF2-40B4-BE49-F238E27FC236}">
                <a16:creationId xmlns:a16="http://schemas.microsoft.com/office/drawing/2014/main" id="{34BE51A0-E254-47FB-8CE5-65BB8457E48C}"/>
              </a:ext>
            </a:extLst>
          </p:cNvPr>
          <p:cNvSpPr/>
          <p:nvPr/>
        </p:nvSpPr>
        <p:spPr>
          <a:xfrm flipV="1">
            <a:off x="2486016" y="5555879"/>
            <a:ext cx="100280" cy="102638"/>
          </a:xfrm>
          <a:prstGeom prst="ellipse">
            <a:avLst/>
          </a:prstGeom>
          <a:solidFill>
            <a:srgbClr val="FF0000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HK"/>
          </a:p>
        </p:txBody>
      </p:sp>
      <p:sp>
        <p:nvSpPr>
          <p:cNvPr id="40" name="TextBox 38">
            <a:extLst>
              <a:ext uri="{FF2B5EF4-FFF2-40B4-BE49-F238E27FC236}">
                <a16:creationId xmlns:a16="http://schemas.microsoft.com/office/drawing/2014/main" id="{316366D9-C77D-4435-A7A9-13D9403883B4}"/>
              </a:ext>
            </a:extLst>
          </p:cNvPr>
          <p:cNvSpPr txBox="1"/>
          <p:nvPr/>
        </p:nvSpPr>
        <p:spPr>
          <a:xfrm rot="21383530">
            <a:off x="760135" y="5661720"/>
            <a:ext cx="6992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Road 2</a:t>
            </a:r>
            <a:endParaRPr lang="zh-HK" alt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39">
                <a:extLst>
                  <a:ext uri="{FF2B5EF4-FFF2-40B4-BE49-F238E27FC236}">
                    <a16:creationId xmlns:a16="http://schemas.microsoft.com/office/drawing/2014/main" id="{B10D8E7A-5CB1-4EC7-BB91-D0724738E8C1}"/>
                  </a:ext>
                </a:extLst>
              </p:cNvPr>
              <p:cNvSpPr txBox="1"/>
              <p:nvPr/>
            </p:nvSpPr>
            <p:spPr>
              <a:xfrm>
                <a:off x="2893254" y="3332135"/>
                <a:ext cx="4551118" cy="10808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HK" sz="2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HK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</m:e>
                        <m:sub>
                          <m:r>
                            <a:rPr lang="en-US" altLang="zh-HK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d>
                        <m:dPr>
                          <m:ctrlPr>
                            <a:rPr lang="en-US" altLang="zh-HK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HK" sz="22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𝐪</m:t>
                          </m:r>
                        </m:e>
                      </m:d>
                      <m:r>
                        <a:rPr lang="en-US" altLang="zh-HK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HK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HK" sz="22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𝐩</m:t>
                          </m:r>
                          <m:r>
                            <m:rPr>
                              <m:brk m:alnAt="7"/>
                            </m:rPr>
                            <a:rPr lang="en-US" altLang="zh-HK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altLang="zh-HK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sub>
                        <m:sup/>
                        <m:e>
                          <m:r>
                            <a:rPr lang="en-US" altLang="zh-HK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</m:nary>
                      <m:r>
                        <a:rPr lang="en-US" altLang="zh-HK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HK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HK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HK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altLang="zh-HK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altLang="zh-HK" sz="2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HK" sz="2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en-US" altLang="zh-HK" sz="22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HK" sz="2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  <m:sup>
                                        <m:r>
                                          <a:rPr lang="en-US" altLang="zh-HK" sz="22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  <m:sSup>
                                  <m:sSupPr>
                                    <m:ctrlPr>
                                      <a:rPr lang="en-US" altLang="zh-HK" sz="2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zh-HK" sz="22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HK" sz="22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  <m:r>
                                          <a:rPr lang="en-US" altLang="zh-HK" sz="22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𝑖𝑠𝑡</m:t>
                                        </m:r>
                                      </m:e>
                                      <m:sub>
                                        <m:r>
                                          <a:rPr lang="en-US" altLang="zh-HK" sz="22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𝐺</m:t>
                                        </m:r>
                                      </m:sub>
                                    </m:sSub>
                                    <m:r>
                                      <a:rPr lang="en-US" altLang="zh-HK" sz="2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altLang="zh-HK" sz="2200" b="1" i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𝐪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en-US" altLang="zh-HK" sz="2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HK" sz="2200" b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𝐩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en-US" altLang="zh-HK" sz="2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  <m:sup>
                                    <m:r>
                                      <a:rPr lang="en-US" altLang="zh-HK" sz="2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en-US" altLang="zh-HK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HK" altLang="en-US" sz="2200" dirty="0"/>
              </a:p>
            </p:txBody>
          </p:sp>
        </mc:Choice>
        <mc:Fallback xmlns="">
          <p:sp>
            <p:nvSpPr>
              <p:cNvPr id="41" name="TextBox 39">
                <a:extLst>
                  <a:ext uri="{FF2B5EF4-FFF2-40B4-BE49-F238E27FC236}">
                    <a16:creationId xmlns:a16="http://schemas.microsoft.com/office/drawing/2014/main" id="{B10D8E7A-5CB1-4EC7-BB91-D0724738E8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3254" y="3332135"/>
                <a:ext cx="4551118" cy="108087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HK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TextBox 40">
            <a:extLst>
              <a:ext uri="{FF2B5EF4-FFF2-40B4-BE49-F238E27FC236}">
                <a16:creationId xmlns:a16="http://schemas.microsoft.com/office/drawing/2014/main" id="{C579AEE1-C80D-482D-B6B5-65B8992ECB6E}"/>
              </a:ext>
            </a:extLst>
          </p:cNvPr>
          <p:cNvSpPr txBox="1"/>
          <p:nvPr/>
        </p:nvSpPr>
        <p:spPr>
          <a:xfrm>
            <a:off x="5612212" y="2819334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shortest path distance</a:t>
            </a:r>
            <a:endParaRPr lang="zh-HK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Right Brace 41">
            <a:extLst>
              <a:ext uri="{FF2B5EF4-FFF2-40B4-BE49-F238E27FC236}">
                <a16:creationId xmlns:a16="http://schemas.microsoft.com/office/drawing/2014/main" id="{F87F38AC-A750-4EBB-B64A-9C75E0DBBAE3}"/>
              </a:ext>
            </a:extLst>
          </p:cNvPr>
          <p:cNvSpPr/>
          <p:nvPr/>
        </p:nvSpPr>
        <p:spPr>
          <a:xfrm rot="16200000">
            <a:off x="6482095" y="2647944"/>
            <a:ext cx="172493" cy="1275778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44" name="TextBox 42">
            <a:extLst>
              <a:ext uri="{FF2B5EF4-FFF2-40B4-BE49-F238E27FC236}">
                <a16:creationId xmlns:a16="http://schemas.microsoft.com/office/drawing/2014/main" id="{9BF37B8B-B245-4AE9-BEA4-649A30725696}"/>
              </a:ext>
            </a:extLst>
          </p:cNvPr>
          <p:cNvSpPr txBox="1"/>
          <p:nvPr/>
        </p:nvSpPr>
        <p:spPr>
          <a:xfrm>
            <a:off x="2783842" y="4136882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</a:t>
            </a:r>
            <a:endParaRPr lang="zh-HK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Right Brace 43">
            <a:extLst>
              <a:ext uri="{FF2B5EF4-FFF2-40B4-BE49-F238E27FC236}">
                <a16:creationId xmlns:a16="http://schemas.microsoft.com/office/drawing/2014/main" id="{F00FDA03-BF28-428E-B555-72349A1EF165}"/>
              </a:ext>
            </a:extLst>
          </p:cNvPr>
          <p:cNvSpPr/>
          <p:nvPr/>
        </p:nvSpPr>
        <p:spPr>
          <a:xfrm rot="5400000">
            <a:off x="3099864" y="4037812"/>
            <a:ext cx="172493" cy="254149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46" name="Right Brace 44">
            <a:extLst>
              <a:ext uri="{FF2B5EF4-FFF2-40B4-BE49-F238E27FC236}">
                <a16:creationId xmlns:a16="http://schemas.microsoft.com/office/drawing/2014/main" id="{C9EEBF53-948D-4CB1-B2F5-A8AC4301E600}"/>
              </a:ext>
            </a:extLst>
          </p:cNvPr>
          <p:cNvSpPr/>
          <p:nvPr/>
        </p:nvSpPr>
        <p:spPr>
          <a:xfrm rot="16200000">
            <a:off x="3425601" y="3500528"/>
            <a:ext cx="172493" cy="254149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47" name="TextBox 45">
            <a:extLst>
              <a:ext uri="{FF2B5EF4-FFF2-40B4-BE49-F238E27FC236}">
                <a16:creationId xmlns:a16="http://schemas.microsoft.com/office/drawing/2014/main" id="{3E3C75CE-7ADB-4EBF-907D-841405BDB4CB}"/>
              </a:ext>
            </a:extLst>
          </p:cNvPr>
          <p:cNvSpPr txBox="1"/>
          <p:nvPr/>
        </p:nvSpPr>
        <p:spPr>
          <a:xfrm>
            <a:off x="3227823" y="3149972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lixel</a:t>
            </a:r>
            <a:endParaRPr lang="zh-HK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Right Brace 46">
            <a:extLst>
              <a:ext uri="{FF2B5EF4-FFF2-40B4-BE49-F238E27FC236}">
                <a16:creationId xmlns:a16="http://schemas.microsoft.com/office/drawing/2014/main" id="{A0E331BB-6CAC-4349-A729-3D0389C2985B}"/>
              </a:ext>
            </a:extLst>
          </p:cNvPr>
          <p:cNvSpPr/>
          <p:nvPr/>
        </p:nvSpPr>
        <p:spPr>
          <a:xfrm rot="16200000">
            <a:off x="4541701" y="3165745"/>
            <a:ext cx="172493" cy="254149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49" name="TextBox 47">
            <a:extLst>
              <a:ext uri="{FF2B5EF4-FFF2-40B4-BE49-F238E27FC236}">
                <a16:creationId xmlns:a16="http://schemas.microsoft.com/office/drawing/2014/main" id="{37706D5C-1CFA-4A81-ABAC-CF6E848B60A0}"/>
              </a:ext>
            </a:extLst>
          </p:cNvPr>
          <p:cNvSpPr txBox="1"/>
          <p:nvPr/>
        </p:nvSpPr>
        <p:spPr>
          <a:xfrm>
            <a:off x="4128064" y="280076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weighting</a:t>
            </a:r>
            <a:endParaRPr lang="zh-HK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Right Brace 48">
            <a:extLst>
              <a:ext uri="{FF2B5EF4-FFF2-40B4-BE49-F238E27FC236}">
                <a16:creationId xmlns:a16="http://schemas.microsoft.com/office/drawing/2014/main" id="{556ADA2F-7AF3-4CB7-897D-189CFA4F4F12}"/>
              </a:ext>
            </a:extLst>
          </p:cNvPr>
          <p:cNvSpPr/>
          <p:nvPr/>
        </p:nvSpPr>
        <p:spPr>
          <a:xfrm rot="5400000">
            <a:off x="5581286" y="4177459"/>
            <a:ext cx="172493" cy="254149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51" name="TextBox 49">
            <a:extLst>
              <a:ext uri="{FF2B5EF4-FFF2-40B4-BE49-F238E27FC236}">
                <a16:creationId xmlns:a16="http://schemas.microsoft.com/office/drawing/2014/main" id="{C07B3276-AE32-4E14-BF67-6BA4673AEF9C}"/>
              </a:ext>
            </a:extLst>
          </p:cNvPr>
          <p:cNvSpPr txBox="1"/>
          <p:nvPr/>
        </p:nvSpPr>
        <p:spPr>
          <a:xfrm>
            <a:off x="5113450" y="4384612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bandwidth</a:t>
            </a:r>
            <a:endParaRPr lang="zh-HK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2" name="Picture 50">
            <a:extLst>
              <a:ext uri="{FF2B5EF4-FFF2-40B4-BE49-F238E27FC236}">
                <a16:creationId xmlns:a16="http://schemas.microsoft.com/office/drawing/2014/main" id="{8CA27503-0DC1-42BC-BB91-159D58F34A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4840751"/>
            <a:ext cx="4727670" cy="1567543"/>
          </a:xfrm>
          <a:prstGeom prst="rect">
            <a:avLst/>
          </a:prstGeom>
        </p:spPr>
      </p:pic>
      <p:sp>
        <p:nvSpPr>
          <p:cNvPr id="53" name="Oval 51">
            <a:extLst>
              <a:ext uri="{FF2B5EF4-FFF2-40B4-BE49-F238E27FC236}">
                <a16:creationId xmlns:a16="http://schemas.microsoft.com/office/drawing/2014/main" id="{BA943EAA-889A-43B5-B5D2-203EA960B683}"/>
              </a:ext>
            </a:extLst>
          </p:cNvPr>
          <p:cNvSpPr/>
          <p:nvPr/>
        </p:nvSpPr>
        <p:spPr>
          <a:xfrm>
            <a:off x="6198528" y="5197435"/>
            <a:ext cx="175956" cy="17595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cxnSp>
        <p:nvCxnSpPr>
          <p:cNvPr id="54" name="Straight Connector 52">
            <a:extLst>
              <a:ext uri="{FF2B5EF4-FFF2-40B4-BE49-F238E27FC236}">
                <a16:creationId xmlns:a16="http://schemas.microsoft.com/office/drawing/2014/main" id="{4BBC3AEE-0CED-43A9-808B-FA5A7AE56DB6}"/>
              </a:ext>
            </a:extLst>
          </p:cNvPr>
          <p:cNvCxnSpPr>
            <a:cxnSpLocks/>
          </p:cNvCxnSpPr>
          <p:nvPr/>
        </p:nvCxnSpPr>
        <p:spPr>
          <a:xfrm flipV="1">
            <a:off x="6374484" y="5086861"/>
            <a:ext cx="3991678" cy="210570"/>
          </a:xfrm>
          <a:prstGeom prst="line">
            <a:avLst/>
          </a:prstGeom>
          <a:ln w="76200">
            <a:solidFill>
              <a:srgbClr val="00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3">
            <a:extLst>
              <a:ext uri="{FF2B5EF4-FFF2-40B4-BE49-F238E27FC236}">
                <a16:creationId xmlns:a16="http://schemas.microsoft.com/office/drawing/2014/main" id="{0DA0C81C-C56C-4FB1-A38A-E82B14C7B973}"/>
              </a:ext>
            </a:extLst>
          </p:cNvPr>
          <p:cNvCxnSpPr>
            <a:cxnSpLocks/>
          </p:cNvCxnSpPr>
          <p:nvPr/>
        </p:nvCxnSpPr>
        <p:spPr>
          <a:xfrm>
            <a:off x="10459509" y="5133733"/>
            <a:ext cx="23720" cy="215140"/>
          </a:xfrm>
          <a:prstGeom prst="line">
            <a:avLst/>
          </a:prstGeom>
          <a:ln w="76200">
            <a:solidFill>
              <a:srgbClr val="00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4">
            <a:extLst>
              <a:ext uri="{FF2B5EF4-FFF2-40B4-BE49-F238E27FC236}">
                <a16:creationId xmlns:a16="http://schemas.microsoft.com/office/drawing/2014/main" id="{6ED74CB8-2372-422C-8F1A-D8E1127D3125}"/>
              </a:ext>
            </a:extLst>
          </p:cNvPr>
          <p:cNvCxnSpPr>
            <a:cxnSpLocks/>
          </p:cNvCxnSpPr>
          <p:nvPr/>
        </p:nvCxnSpPr>
        <p:spPr>
          <a:xfrm flipH="1">
            <a:off x="8307536" y="5436851"/>
            <a:ext cx="2099490" cy="124516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5">
            <a:extLst>
              <a:ext uri="{FF2B5EF4-FFF2-40B4-BE49-F238E27FC236}">
                <a16:creationId xmlns:a16="http://schemas.microsoft.com/office/drawing/2014/main" id="{0792994B-A910-4D26-9C90-D3C5B991BF5B}"/>
              </a:ext>
            </a:extLst>
          </p:cNvPr>
          <p:cNvCxnSpPr>
            <a:cxnSpLocks/>
          </p:cNvCxnSpPr>
          <p:nvPr/>
        </p:nvCxnSpPr>
        <p:spPr>
          <a:xfrm>
            <a:off x="10498171" y="5521944"/>
            <a:ext cx="114319" cy="873131"/>
          </a:xfrm>
          <a:prstGeom prst="line">
            <a:avLst/>
          </a:prstGeom>
          <a:ln w="76200">
            <a:solidFill>
              <a:srgbClr val="00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6">
            <a:extLst>
              <a:ext uri="{FF2B5EF4-FFF2-40B4-BE49-F238E27FC236}">
                <a16:creationId xmlns:a16="http://schemas.microsoft.com/office/drawing/2014/main" id="{938B9FE5-8501-4B0F-8B6F-224F96E1CD70}"/>
              </a:ext>
            </a:extLst>
          </p:cNvPr>
          <p:cNvCxnSpPr>
            <a:cxnSpLocks/>
          </p:cNvCxnSpPr>
          <p:nvPr/>
        </p:nvCxnSpPr>
        <p:spPr>
          <a:xfrm flipH="1">
            <a:off x="6230046" y="5373391"/>
            <a:ext cx="40813" cy="215861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7">
            <a:extLst>
              <a:ext uri="{FF2B5EF4-FFF2-40B4-BE49-F238E27FC236}">
                <a16:creationId xmlns:a16="http://schemas.microsoft.com/office/drawing/2014/main" id="{7EF75FDB-8D9D-429D-AB22-DCE54E9FEF2C}"/>
              </a:ext>
            </a:extLst>
          </p:cNvPr>
          <p:cNvCxnSpPr>
            <a:cxnSpLocks/>
          </p:cNvCxnSpPr>
          <p:nvPr/>
        </p:nvCxnSpPr>
        <p:spPr>
          <a:xfrm flipV="1">
            <a:off x="6291744" y="5581079"/>
            <a:ext cx="1839836" cy="96151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8">
            <a:extLst>
              <a:ext uri="{FF2B5EF4-FFF2-40B4-BE49-F238E27FC236}">
                <a16:creationId xmlns:a16="http://schemas.microsoft.com/office/drawing/2014/main" id="{69E17974-2C2E-40BC-8B69-CCA9D145310F}"/>
              </a:ext>
            </a:extLst>
          </p:cNvPr>
          <p:cNvCxnSpPr>
            <a:cxnSpLocks/>
          </p:cNvCxnSpPr>
          <p:nvPr/>
        </p:nvCxnSpPr>
        <p:spPr>
          <a:xfrm flipH="1" flipV="1">
            <a:off x="8224294" y="5649345"/>
            <a:ext cx="50070" cy="733191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59">
            <a:extLst>
              <a:ext uri="{FF2B5EF4-FFF2-40B4-BE49-F238E27FC236}">
                <a16:creationId xmlns:a16="http://schemas.microsoft.com/office/drawing/2014/main" id="{022D347F-45CA-479E-AD4F-AC86D12EBFD7}"/>
              </a:ext>
            </a:extLst>
          </p:cNvPr>
          <p:cNvCxnSpPr>
            <a:cxnSpLocks/>
            <a:endCxn id="67" idx="4"/>
          </p:cNvCxnSpPr>
          <p:nvPr/>
        </p:nvCxnSpPr>
        <p:spPr>
          <a:xfrm flipV="1">
            <a:off x="6178335" y="5765208"/>
            <a:ext cx="25431" cy="632752"/>
          </a:xfrm>
          <a:prstGeom prst="line">
            <a:avLst/>
          </a:prstGeom>
          <a:ln w="76200">
            <a:solidFill>
              <a:srgbClr val="00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0">
            <a:extLst>
              <a:ext uri="{FF2B5EF4-FFF2-40B4-BE49-F238E27FC236}">
                <a16:creationId xmlns:a16="http://schemas.microsoft.com/office/drawing/2014/main" id="{C802F216-F262-4C77-AE83-9AED215B5A3A}"/>
              </a:ext>
            </a:extLst>
          </p:cNvPr>
          <p:cNvSpPr txBox="1"/>
          <p:nvPr/>
        </p:nvSpPr>
        <p:spPr>
          <a:xfrm>
            <a:off x="7751468" y="5529760"/>
            <a:ext cx="389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HK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en-US" altLang="zh-HK" b="1" baseline="-25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HK" altLang="en-US" b="1" baseline="-25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TextBox 61">
            <a:extLst>
              <a:ext uri="{FF2B5EF4-FFF2-40B4-BE49-F238E27FC236}">
                <a16:creationId xmlns:a16="http://schemas.microsoft.com/office/drawing/2014/main" id="{05146408-0CD5-4A04-AB8F-824784DE1257}"/>
              </a:ext>
            </a:extLst>
          </p:cNvPr>
          <p:cNvSpPr txBox="1"/>
          <p:nvPr/>
        </p:nvSpPr>
        <p:spPr>
          <a:xfrm rot="21383530">
            <a:off x="6271540" y="5011431"/>
            <a:ext cx="6992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Road 1</a:t>
            </a:r>
            <a:endParaRPr lang="zh-HK" alt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4" name="Straight Connector 62">
            <a:extLst>
              <a:ext uri="{FF2B5EF4-FFF2-40B4-BE49-F238E27FC236}">
                <a16:creationId xmlns:a16="http://schemas.microsoft.com/office/drawing/2014/main" id="{FC18951B-D0E0-47E4-AD83-4F6496405B60}"/>
              </a:ext>
            </a:extLst>
          </p:cNvPr>
          <p:cNvCxnSpPr>
            <a:cxnSpLocks/>
          </p:cNvCxnSpPr>
          <p:nvPr/>
        </p:nvCxnSpPr>
        <p:spPr>
          <a:xfrm flipH="1">
            <a:off x="6296179" y="4831097"/>
            <a:ext cx="4938" cy="366338"/>
          </a:xfrm>
          <a:prstGeom prst="line">
            <a:avLst/>
          </a:prstGeom>
          <a:ln w="76200">
            <a:solidFill>
              <a:srgbClr val="00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3">
            <a:extLst>
              <a:ext uri="{FF2B5EF4-FFF2-40B4-BE49-F238E27FC236}">
                <a16:creationId xmlns:a16="http://schemas.microsoft.com/office/drawing/2014/main" id="{9DB9F719-8730-4A15-9318-4675C391A2C9}"/>
              </a:ext>
            </a:extLst>
          </p:cNvPr>
          <p:cNvCxnSpPr>
            <a:cxnSpLocks/>
          </p:cNvCxnSpPr>
          <p:nvPr/>
        </p:nvCxnSpPr>
        <p:spPr>
          <a:xfrm>
            <a:off x="6096000" y="5293635"/>
            <a:ext cx="105432" cy="0"/>
          </a:xfrm>
          <a:prstGeom prst="line">
            <a:avLst/>
          </a:prstGeom>
          <a:ln w="76200">
            <a:solidFill>
              <a:srgbClr val="00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4">
            <a:extLst>
              <a:ext uri="{FF2B5EF4-FFF2-40B4-BE49-F238E27FC236}">
                <a16:creationId xmlns:a16="http://schemas.microsoft.com/office/drawing/2014/main" id="{FF90BC0A-4AAE-4B1B-976A-7795F0C2E8B6}"/>
              </a:ext>
            </a:extLst>
          </p:cNvPr>
          <p:cNvCxnSpPr>
            <a:cxnSpLocks/>
          </p:cNvCxnSpPr>
          <p:nvPr/>
        </p:nvCxnSpPr>
        <p:spPr>
          <a:xfrm>
            <a:off x="6078291" y="5677230"/>
            <a:ext cx="84565" cy="0"/>
          </a:xfrm>
          <a:prstGeom prst="line">
            <a:avLst/>
          </a:prstGeom>
          <a:ln w="76200">
            <a:solidFill>
              <a:srgbClr val="00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Oval 65">
            <a:extLst>
              <a:ext uri="{FF2B5EF4-FFF2-40B4-BE49-F238E27FC236}">
                <a16:creationId xmlns:a16="http://schemas.microsoft.com/office/drawing/2014/main" id="{629F9068-98A4-4D18-B959-B570EC9A4CB4}"/>
              </a:ext>
            </a:extLst>
          </p:cNvPr>
          <p:cNvSpPr/>
          <p:nvPr/>
        </p:nvSpPr>
        <p:spPr>
          <a:xfrm>
            <a:off x="6115788" y="5589252"/>
            <a:ext cx="175956" cy="17595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cxnSp>
        <p:nvCxnSpPr>
          <p:cNvPr id="68" name="Straight Connector 66">
            <a:extLst>
              <a:ext uri="{FF2B5EF4-FFF2-40B4-BE49-F238E27FC236}">
                <a16:creationId xmlns:a16="http://schemas.microsoft.com/office/drawing/2014/main" id="{E1AFA643-4537-4FB7-9E29-B0CE50A9CA63}"/>
              </a:ext>
            </a:extLst>
          </p:cNvPr>
          <p:cNvCxnSpPr>
            <a:cxnSpLocks/>
          </p:cNvCxnSpPr>
          <p:nvPr/>
        </p:nvCxnSpPr>
        <p:spPr>
          <a:xfrm flipH="1">
            <a:off x="10532664" y="5008767"/>
            <a:ext cx="281302" cy="45614"/>
          </a:xfrm>
          <a:prstGeom prst="line">
            <a:avLst/>
          </a:prstGeom>
          <a:ln w="76200">
            <a:solidFill>
              <a:srgbClr val="00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7">
            <a:extLst>
              <a:ext uri="{FF2B5EF4-FFF2-40B4-BE49-F238E27FC236}">
                <a16:creationId xmlns:a16="http://schemas.microsoft.com/office/drawing/2014/main" id="{F260FE68-2CE2-4533-B435-EA490DAB9BAB}"/>
              </a:ext>
            </a:extLst>
          </p:cNvPr>
          <p:cNvCxnSpPr>
            <a:cxnSpLocks/>
          </p:cNvCxnSpPr>
          <p:nvPr/>
        </p:nvCxnSpPr>
        <p:spPr>
          <a:xfrm flipH="1">
            <a:off x="10555330" y="5392353"/>
            <a:ext cx="263137" cy="31730"/>
          </a:xfrm>
          <a:prstGeom prst="line">
            <a:avLst/>
          </a:prstGeom>
          <a:ln w="76200">
            <a:solidFill>
              <a:srgbClr val="00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Oval 68">
            <a:extLst>
              <a:ext uri="{FF2B5EF4-FFF2-40B4-BE49-F238E27FC236}">
                <a16:creationId xmlns:a16="http://schemas.microsoft.com/office/drawing/2014/main" id="{A66D72F1-499C-4A41-B73D-599C891BEE2F}"/>
              </a:ext>
            </a:extLst>
          </p:cNvPr>
          <p:cNvSpPr/>
          <p:nvPr/>
        </p:nvSpPr>
        <p:spPr>
          <a:xfrm>
            <a:off x="10407026" y="5348873"/>
            <a:ext cx="175956" cy="17595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cxnSp>
        <p:nvCxnSpPr>
          <p:cNvPr id="71" name="Straight Connector 69">
            <a:extLst>
              <a:ext uri="{FF2B5EF4-FFF2-40B4-BE49-F238E27FC236}">
                <a16:creationId xmlns:a16="http://schemas.microsoft.com/office/drawing/2014/main" id="{C16392CE-F09E-44D9-9EA9-8186A58C3E1E}"/>
              </a:ext>
            </a:extLst>
          </p:cNvPr>
          <p:cNvCxnSpPr>
            <a:cxnSpLocks/>
          </p:cNvCxnSpPr>
          <p:nvPr/>
        </p:nvCxnSpPr>
        <p:spPr>
          <a:xfrm>
            <a:off x="10430420" y="4829532"/>
            <a:ext cx="23720" cy="215140"/>
          </a:xfrm>
          <a:prstGeom prst="line">
            <a:avLst/>
          </a:prstGeom>
          <a:ln w="76200">
            <a:solidFill>
              <a:srgbClr val="00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Oval 70">
            <a:extLst>
              <a:ext uri="{FF2B5EF4-FFF2-40B4-BE49-F238E27FC236}">
                <a16:creationId xmlns:a16="http://schemas.microsoft.com/office/drawing/2014/main" id="{150CBB52-B99F-4202-AB73-CBD6A9F649C6}"/>
              </a:ext>
            </a:extLst>
          </p:cNvPr>
          <p:cNvSpPr/>
          <p:nvPr/>
        </p:nvSpPr>
        <p:spPr>
          <a:xfrm>
            <a:off x="10366162" y="4976286"/>
            <a:ext cx="175956" cy="17595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cxnSp>
        <p:nvCxnSpPr>
          <p:cNvPr id="73" name="Straight Connector 71">
            <a:extLst>
              <a:ext uri="{FF2B5EF4-FFF2-40B4-BE49-F238E27FC236}">
                <a16:creationId xmlns:a16="http://schemas.microsoft.com/office/drawing/2014/main" id="{F9C51633-AEEB-4FA2-8F58-3709FEE0E2C0}"/>
              </a:ext>
            </a:extLst>
          </p:cNvPr>
          <p:cNvCxnSpPr>
            <a:cxnSpLocks/>
          </p:cNvCxnSpPr>
          <p:nvPr/>
        </p:nvCxnSpPr>
        <p:spPr>
          <a:xfrm flipV="1">
            <a:off x="7669027" y="5582662"/>
            <a:ext cx="460630" cy="23505"/>
          </a:xfrm>
          <a:prstGeom prst="line">
            <a:avLst/>
          </a:prstGeom>
          <a:ln w="76200">
            <a:solidFill>
              <a:srgbClr val="FF5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橢圓 79">
            <a:extLst>
              <a:ext uri="{FF2B5EF4-FFF2-40B4-BE49-F238E27FC236}">
                <a16:creationId xmlns:a16="http://schemas.microsoft.com/office/drawing/2014/main" id="{C682799A-5A8A-49E4-8C47-0535A6669E2F}"/>
              </a:ext>
            </a:extLst>
          </p:cNvPr>
          <p:cNvSpPr/>
          <p:nvPr/>
        </p:nvSpPr>
        <p:spPr>
          <a:xfrm flipV="1">
            <a:off x="7874588" y="5538268"/>
            <a:ext cx="100280" cy="102638"/>
          </a:xfrm>
          <a:prstGeom prst="ellipse">
            <a:avLst/>
          </a:prstGeom>
          <a:solidFill>
            <a:srgbClr val="FF0000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HK"/>
          </a:p>
        </p:txBody>
      </p:sp>
      <p:cxnSp>
        <p:nvCxnSpPr>
          <p:cNvPr id="75" name="Straight Connector 73">
            <a:extLst>
              <a:ext uri="{FF2B5EF4-FFF2-40B4-BE49-F238E27FC236}">
                <a16:creationId xmlns:a16="http://schemas.microsoft.com/office/drawing/2014/main" id="{AF36CD10-E670-4C15-81C0-A79BDE111A75}"/>
              </a:ext>
            </a:extLst>
          </p:cNvPr>
          <p:cNvCxnSpPr>
            <a:cxnSpLocks/>
          </p:cNvCxnSpPr>
          <p:nvPr/>
        </p:nvCxnSpPr>
        <p:spPr>
          <a:xfrm flipV="1">
            <a:off x="7207383" y="5602764"/>
            <a:ext cx="460630" cy="23505"/>
          </a:xfrm>
          <a:prstGeom prst="line">
            <a:avLst/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4">
            <a:extLst>
              <a:ext uri="{FF2B5EF4-FFF2-40B4-BE49-F238E27FC236}">
                <a16:creationId xmlns:a16="http://schemas.microsoft.com/office/drawing/2014/main" id="{EBA285C7-1083-4209-8D47-153FED3C9153}"/>
              </a:ext>
            </a:extLst>
          </p:cNvPr>
          <p:cNvCxnSpPr>
            <a:cxnSpLocks/>
          </p:cNvCxnSpPr>
          <p:nvPr/>
        </p:nvCxnSpPr>
        <p:spPr>
          <a:xfrm flipV="1">
            <a:off x="6745353" y="5629154"/>
            <a:ext cx="460630" cy="23505"/>
          </a:xfrm>
          <a:prstGeom prst="line">
            <a:avLst/>
          </a:prstGeom>
          <a:ln w="762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5">
            <a:extLst>
              <a:ext uri="{FF2B5EF4-FFF2-40B4-BE49-F238E27FC236}">
                <a16:creationId xmlns:a16="http://schemas.microsoft.com/office/drawing/2014/main" id="{9268CAE2-A497-47CA-8DDB-92F75323A37D}"/>
              </a:ext>
            </a:extLst>
          </p:cNvPr>
          <p:cNvCxnSpPr>
            <a:cxnSpLocks/>
          </p:cNvCxnSpPr>
          <p:nvPr/>
        </p:nvCxnSpPr>
        <p:spPr>
          <a:xfrm flipV="1">
            <a:off x="6289659" y="5652569"/>
            <a:ext cx="460630" cy="23505"/>
          </a:xfrm>
          <a:prstGeom prst="line">
            <a:avLst/>
          </a:prstGeom>
          <a:ln w="76200">
            <a:solidFill>
              <a:srgbClr val="00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橢圓 79">
            <a:extLst>
              <a:ext uri="{FF2B5EF4-FFF2-40B4-BE49-F238E27FC236}">
                <a16:creationId xmlns:a16="http://schemas.microsoft.com/office/drawing/2014/main" id="{87A19D18-D05C-4BE6-8161-E24B3F13BB7F}"/>
              </a:ext>
            </a:extLst>
          </p:cNvPr>
          <p:cNvSpPr/>
          <p:nvPr/>
        </p:nvSpPr>
        <p:spPr>
          <a:xfrm flipV="1">
            <a:off x="6928889" y="5590254"/>
            <a:ext cx="100280" cy="102638"/>
          </a:xfrm>
          <a:prstGeom prst="ellipse">
            <a:avLst/>
          </a:prstGeom>
          <a:solidFill>
            <a:srgbClr val="FF0000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HK"/>
          </a:p>
        </p:txBody>
      </p:sp>
      <p:sp>
        <p:nvSpPr>
          <p:cNvPr id="79" name="TextBox 77">
            <a:extLst>
              <a:ext uri="{FF2B5EF4-FFF2-40B4-BE49-F238E27FC236}">
                <a16:creationId xmlns:a16="http://schemas.microsoft.com/office/drawing/2014/main" id="{3CB3B0C0-D7A8-43F4-A2EE-6596D92EBCC1}"/>
              </a:ext>
            </a:extLst>
          </p:cNvPr>
          <p:cNvSpPr txBox="1"/>
          <p:nvPr/>
        </p:nvSpPr>
        <p:spPr>
          <a:xfrm>
            <a:off x="6817423" y="556986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HK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endParaRPr lang="zh-HK" altLang="en-US" b="1" baseline="-25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0" name="Straight Connector 78">
            <a:extLst>
              <a:ext uri="{FF2B5EF4-FFF2-40B4-BE49-F238E27FC236}">
                <a16:creationId xmlns:a16="http://schemas.microsoft.com/office/drawing/2014/main" id="{268A1BDF-421E-440E-9967-01FA3663230B}"/>
              </a:ext>
            </a:extLst>
          </p:cNvPr>
          <p:cNvCxnSpPr>
            <a:cxnSpLocks/>
            <a:stCxn id="89" idx="6"/>
          </p:cNvCxnSpPr>
          <p:nvPr/>
        </p:nvCxnSpPr>
        <p:spPr>
          <a:xfrm flipV="1">
            <a:off x="8307536" y="5535663"/>
            <a:ext cx="456724" cy="25704"/>
          </a:xfrm>
          <a:prstGeom prst="line">
            <a:avLst/>
          </a:prstGeom>
          <a:ln w="76200">
            <a:solidFill>
              <a:srgbClr val="FF5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79">
            <a:extLst>
              <a:ext uri="{FF2B5EF4-FFF2-40B4-BE49-F238E27FC236}">
                <a16:creationId xmlns:a16="http://schemas.microsoft.com/office/drawing/2014/main" id="{298C265A-459C-4D97-B74A-621A200AFF87}"/>
              </a:ext>
            </a:extLst>
          </p:cNvPr>
          <p:cNvCxnSpPr>
            <a:cxnSpLocks/>
          </p:cNvCxnSpPr>
          <p:nvPr/>
        </p:nvCxnSpPr>
        <p:spPr>
          <a:xfrm flipV="1">
            <a:off x="8764260" y="5510191"/>
            <a:ext cx="460630" cy="23506"/>
          </a:xfrm>
          <a:prstGeom prst="line">
            <a:avLst/>
          </a:prstGeom>
          <a:ln w="76200">
            <a:solidFill>
              <a:srgbClr val="FF5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0">
            <a:extLst>
              <a:ext uri="{FF2B5EF4-FFF2-40B4-BE49-F238E27FC236}">
                <a16:creationId xmlns:a16="http://schemas.microsoft.com/office/drawing/2014/main" id="{834E36C0-09CB-4EE8-8D36-91C2BBFF2A5A}"/>
              </a:ext>
            </a:extLst>
          </p:cNvPr>
          <p:cNvCxnSpPr>
            <a:cxnSpLocks/>
          </p:cNvCxnSpPr>
          <p:nvPr/>
        </p:nvCxnSpPr>
        <p:spPr>
          <a:xfrm flipV="1">
            <a:off x="9220984" y="5481321"/>
            <a:ext cx="460630" cy="28088"/>
          </a:xfrm>
          <a:prstGeom prst="line">
            <a:avLst/>
          </a:prstGeom>
          <a:ln w="76200">
            <a:solidFill>
              <a:srgbClr val="FF5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1">
            <a:extLst>
              <a:ext uri="{FF2B5EF4-FFF2-40B4-BE49-F238E27FC236}">
                <a16:creationId xmlns:a16="http://schemas.microsoft.com/office/drawing/2014/main" id="{2083ACF5-8ABB-4C1C-A27C-9C4A644BF48F}"/>
              </a:ext>
            </a:extLst>
          </p:cNvPr>
          <p:cNvCxnSpPr>
            <a:cxnSpLocks/>
          </p:cNvCxnSpPr>
          <p:nvPr/>
        </p:nvCxnSpPr>
        <p:spPr>
          <a:xfrm flipV="1">
            <a:off x="9496872" y="5461529"/>
            <a:ext cx="460630" cy="28088"/>
          </a:xfrm>
          <a:prstGeom prst="line">
            <a:avLst/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2">
            <a:extLst>
              <a:ext uri="{FF2B5EF4-FFF2-40B4-BE49-F238E27FC236}">
                <a16:creationId xmlns:a16="http://schemas.microsoft.com/office/drawing/2014/main" id="{B0BAC731-4AF9-4DD0-833C-CF4E7F43D46F}"/>
              </a:ext>
            </a:extLst>
          </p:cNvPr>
          <p:cNvCxnSpPr>
            <a:cxnSpLocks/>
          </p:cNvCxnSpPr>
          <p:nvPr/>
        </p:nvCxnSpPr>
        <p:spPr>
          <a:xfrm>
            <a:off x="8224294" y="5649345"/>
            <a:ext cx="20672" cy="309164"/>
          </a:xfrm>
          <a:prstGeom prst="line">
            <a:avLst/>
          </a:prstGeom>
          <a:ln w="76200">
            <a:solidFill>
              <a:srgbClr val="FF5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3">
            <a:extLst>
              <a:ext uri="{FF2B5EF4-FFF2-40B4-BE49-F238E27FC236}">
                <a16:creationId xmlns:a16="http://schemas.microsoft.com/office/drawing/2014/main" id="{6E38383C-DE0F-4A96-BA1A-2CD2431B12B9}"/>
              </a:ext>
            </a:extLst>
          </p:cNvPr>
          <p:cNvCxnSpPr>
            <a:cxnSpLocks/>
          </p:cNvCxnSpPr>
          <p:nvPr/>
        </p:nvCxnSpPr>
        <p:spPr>
          <a:xfrm>
            <a:off x="8247223" y="5957427"/>
            <a:ext cx="16586" cy="309164"/>
          </a:xfrm>
          <a:prstGeom prst="line">
            <a:avLst/>
          </a:prstGeom>
          <a:ln w="76200">
            <a:solidFill>
              <a:srgbClr val="FF5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4">
            <a:extLst>
              <a:ext uri="{FF2B5EF4-FFF2-40B4-BE49-F238E27FC236}">
                <a16:creationId xmlns:a16="http://schemas.microsoft.com/office/drawing/2014/main" id="{5C1BE6B5-D327-41A1-9F5C-CC71F62101A4}"/>
              </a:ext>
            </a:extLst>
          </p:cNvPr>
          <p:cNvCxnSpPr>
            <a:cxnSpLocks/>
          </p:cNvCxnSpPr>
          <p:nvPr/>
        </p:nvCxnSpPr>
        <p:spPr>
          <a:xfrm>
            <a:off x="8267833" y="6265509"/>
            <a:ext cx="4269" cy="126681"/>
          </a:xfrm>
          <a:prstGeom prst="line">
            <a:avLst/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5">
            <a:extLst>
              <a:ext uri="{FF2B5EF4-FFF2-40B4-BE49-F238E27FC236}">
                <a16:creationId xmlns:a16="http://schemas.microsoft.com/office/drawing/2014/main" id="{B5847F6B-0C9B-412F-9BF1-1B12A18C6E76}"/>
              </a:ext>
            </a:extLst>
          </p:cNvPr>
          <p:cNvCxnSpPr>
            <a:cxnSpLocks/>
          </p:cNvCxnSpPr>
          <p:nvPr/>
        </p:nvCxnSpPr>
        <p:spPr>
          <a:xfrm flipV="1">
            <a:off x="6231749" y="5381564"/>
            <a:ext cx="39110" cy="211208"/>
          </a:xfrm>
          <a:prstGeom prst="line">
            <a:avLst/>
          </a:prstGeom>
          <a:ln w="76200">
            <a:solidFill>
              <a:srgbClr val="00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6">
            <a:extLst>
              <a:ext uri="{FF2B5EF4-FFF2-40B4-BE49-F238E27FC236}">
                <a16:creationId xmlns:a16="http://schemas.microsoft.com/office/drawing/2014/main" id="{20101422-E76B-41B3-82E6-1119BB7552C5}"/>
              </a:ext>
            </a:extLst>
          </p:cNvPr>
          <p:cNvSpPr txBox="1"/>
          <p:nvPr/>
        </p:nvSpPr>
        <p:spPr>
          <a:xfrm rot="21383530">
            <a:off x="6148707" y="5644109"/>
            <a:ext cx="6992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Road 2</a:t>
            </a:r>
            <a:endParaRPr lang="zh-HK" alt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9" name="Oval 87">
            <a:extLst>
              <a:ext uri="{FF2B5EF4-FFF2-40B4-BE49-F238E27FC236}">
                <a16:creationId xmlns:a16="http://schemas.microsoft.com/office/drawing/2014/main" id="{17E10A73-B0A6-44E0-9B9A-29144E972411}"/>
              </a:ext>
            </a:extLst>
          </p:cNvPr>
          <p:cNvSpPr/>
          <p:nvPr/>
        </p:nvSpPr>
        <p:spPr>
          <a:xfrm>
            <a:off x="8131580" y="5473389"/>
            <a:ext cx="175956" cy="17595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cxnSp>
        <p:nvCxnSpPr>
          <p:cNvPr id="90" name="Straight Connector 88">
            <a:extLst>
              <a:ext uri="{FF2B5EF4-FFF2-40B4-BE49-F238E27FC236}">
                <a16:creationId xmlns:a16="http://schemas.microsoft.com/office/drawing/2014/main" id="{AF2546B6-87BF-4EF7-9EB3-24199C55152E}"/>
              </a:ext>
            </a:extLst>
          </p:cNvPr>
          <p:cNvCxnSpPr>
            <a:cxnSpLocks/>
          </p:cNvCxnSpPr>
          <p:nvPr/>
        </p:nvCxnSpPr>
        <p:spPr>
          <a:xfrm>
            <a:off x="7661979" y="5350339"/>
            <a:ext cx="28130" cy="504850"/>
          </a:xfrm>
          <a:prstGeom prst="line">
            <a:avLst/>
          </a:prstGeom>
          <a:ln w="28575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89">
            <a:extLst>
              <a:ext uri="{FF2B5EF4-FFF2-40B4-BE49-F238E27FC236}">
                <a16:creationId xmlns:a16="http://schemas.microsoft.com/office/drawing/2014/main" id="{B2261D2C-9AE5-4371-9268-8E198F9EEF7B}"/>
              </a:ext>
            </a:extLst>
          </p:cNvPr>
          <p:cNvCxnSpPr>
            <a:cxnSpLocks/>
          </p:cNvCxnSpPr>
          <p:nvPr/>
        </p:nvCxnSpPr>
        <p:spPr>
          <a:xfrm>
            <a:off x="7196951" y="5380743"/>
            <a:ext cx="28130" cy="504850"/>
          </a:xfrm>
          <a:prstGeom prst="line">
            <a:avLst/>
          </a:prstGeom>
          <a:ln w="28575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0">
            <a:extLst>
              <a:ext uri="{FF2B5EF4-FFF2-40B4-BE49-F238E27FC236}">
                <a16:creationId xmlns:a16="http://schemas.microsoft.com/office/drawing/2014/main" id="{5BB636CA-B08C-4B2F-8ABD-368679DECF39}"/>
              </a:ext>
            </a:extLst>
          </p:cNvPr>
          <p:cNvCxnSpPr>
            <a:cxnSpLocks/>
          </p:cNvCxnSpPr>
          <p:nvPr/>
        </p:nvCxnSpPr>
        <p:spPr>
          <a:xfrm>
            <a:off x="6728019" y="5401756"/>
            <a:ext cx="28130" cy="504850"/>
          </a:xfrm>
          <a:prstGeom prst="line">
            <a:avLst/>
          </a:prstGeom>
          <a:ln w="28575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1">
            <a:extLst>
              <a:ext uri="{FF2B5EF4-FFF2-40B4-BE49-F238E27FC236}">
                <a16:creationId xmlns:a16="http://schemas.microsoft.com/office/drawing/2014/main" id="{89F093AA-BD43-48B3-BC2F-9A076E2CDEE1}"/>
              </a:ext>
            </a:extLst>
          </p:cNvPr>
          <p:cNvCxnSpPr>
            <a:cxnSpLocks/>
          </p:cNvCxnSpPr>
          <p:nvPr/>
        </p:nvCxnSpPr>
        <p:spPr>
          <a:xfrm flipV="1">
            <a:off x="9950898" y="5435486"/>
            <a:ext cx="455358" cy="26043"/>
          </a:xfrm>
          <a:prstGeom prst="line">
            <a:avLst/>
          </a:prstGeom>
          <a:ln w="762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D30B98B8-EA7D-470C-832F-0E5FF1A7D2BB}"/>
                  </a:ext>
                </a:extLst>
              </p:cNvPr>
              <p:cNvSpPr txBox="1"/>
              <p:nvPr/>
            </p:nvSpPr>
            <p:spPr>
              <a:xfrm>
                <a:off x="7497049" y="3548175"/>
                <a:ext cx="2362763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HK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HK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brk m:alnAt="7"/>
                          </m:rPr>
                          <a:rPr lang="en-US" altLang="zh-HK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en-US" altLang="zh-HK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𝑖𝑠𝑡</m:t>
                        </m:r>
                      </m:e>
                      <m:sub>
                        <m:r>
                          <a:rPr lang="en-US" altLang="zh-HK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</m:sub>
                    </m:sSub>
                    <m:d>
                      <m:dPr>
                        <m:ctrlPr>
                          <a:rPr lang="en-US" altLang="zh-HK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HK" sz="2200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𝐪</m:t>
                        </m:r>
                        <m:r>
                          <m:rPr>
                            <m:brk m:alnAt="7"/>
                          </m:rPr>
                          <a:rPr lang="en-US" altLang="zh-HK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zh-HK" sz="2200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𝐩</m:t>
                        </m:r>
                      </m:e>
                    </m:d>
                    <m:r>
                      <a:rPr lang="en-US" altLang="zh-HK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zh-HK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</m:oMath>
                </a14:m>
                <a:endParaRPr lang="zh-HK" alt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D30B98B8-EA7D-470C-832F-0E5FF1A7D2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7049" y="3548175"/>
                <a:ext cx="2362763" cy="430887"/>
              </a:xfrm>
              <a:prstGeom prst="rect">
                <a:avLst/>
              </a:prstGeom>
              <a:blipFill>
                <a:blip r:embed="rId5"/>
                <a:stretch>
                  <a:fillRect l="-3359" t="-9859" b="-28169"/>
                </a:stretch>
              </a:blipFill>
            </p:spPr>
            <p:txBody>
              <a:bodyPr/>
              <a:lstStyle/>
              <a:p>
                <a:r>
                  <a:rPr lang="zh-HK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5" name="TextBox 94">
            <a:extLst>
              <a:ext uri="{FF2B5EF4-FFF2-40B4-BE49-F238E27FC236}">
                <a16:creationId xmlns:a16="http://schemas.microsoft.com/office/drawing/2014/main" id="{6F44B102-B102-43B0-8CB7-4EAC6957F5D6}"/>
              </a:ext>
            </a:extLst>
          </p:cNvPr>
          <p:cNvSpPr txBox="1"/>
          <p:nvPr/>
        </p:nvSpPr>
        <p:spPr>
          <a:xfrm>
            <a:off x="7482262" y="3975266"/>
            <a:ext cx="128112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otherwise</a:t>
            </a:r>
            <a:endParaRPr lang="zh-HK" alt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68BC5BC5-F957-42E9-81AD-A00DE80D9E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6A06F5-2343-4F22-BFDA-E37E6CFCE3B6}" type="slidenum">
              <a:rPr lang="zh-HK" altLang="en-US" smtClean="0"/>
              <a:t>43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27481223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BFA5C9D-3F6A-4F8A-858B-B962FE9D57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Variant 2: Network Kernel Density Visualization (NKDV)</a:t>
            </a:r>
            <a:endParaRPr lang="zh-HK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289F4362-7763-4A1E-B4EB-C07B7AF42EA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-25167" y="1836642"/>
                <a:ext cx="12323428" cy="4872630"/>
              </a:xfrm>
            </p:spPr>
            <p:txBody>
              <a:bodyPr/>
              <a:lstStyle/>
              <a:p>
                <a: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Time complexity of a naïve solution is </a:t>
                </a:r>
                <a14:m>
                  <m:oMath xmlns:m="http://schemas.openxmlformats.org/officeDocument/2006/math">
                    <m:r>
                      <a:rPr lang="en-US" altLang="zh-HK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𝑂</m:t>
                    </m:r>
                    <m:r>
                      <a:rPr lang="en-US" altLang="zh-HK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HK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𝐿</m:t>
                    </m:r>
                    <m:d>
                      <m:dPr>
                        <m:ctrlPr>
                          <a:rPr lang="en-US" altLang="zh-HK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HK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HK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HK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SP</m:t>
                            </m:r>
                          </m:sub>
                        </m:sSub>
                        <m:r>
                          <a:rPr lang="en-US" altLang="zh-HK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en-US" altLang="zh-HK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</m:d>
                    <m:r>
                      <a:rPr lang="en-US" altLang="zh-HK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(Very slow!) </a:t>
                </a:r>
                <a: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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HK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𝐿</m:t>
                    </m:r>
                  </m:oMath>
                </a14:m>
                <a:r>
                  <a:rPr lang="zh-HK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is the number of </a:t>
                </a:r>
                <a:r>
                  <a:rPr lang="en-US" altLang="zh-HK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lixels</a:t>
                </a:r>
                <a: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HK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HK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HK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𝑆𝑃</m:t>
                        </m:r>
                      </m:sub>
                    </m:sSub>
                  </m:oMath>
                </a14:m>
                <a:r>
                  <a:rPr lang="zh-HK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is the time complexity of a shortest path algorithm.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HK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</m:oMath>
                </a14:m>
                <a:r>
                  <a:rPr lang="zh-HK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is the number of data points.</a:t>
                </a:r>
              </a:p>
              <a:p>
                <a:endParaRPr lang="en-US" altLang="zh-HK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Time complexity of the best solution, ADA [</a:t>
                </a:r>
                <a:r>
                  <a:rPr lang="en-US" altLang="zh-HK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VLDB21a</a:t>
                </a:r>
                <a: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], is</a:t>
                </a:r>
                <a:r>
                  <a:rPr lang="en-US" altLang="zh-HK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HK" sz="2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𝑂</m:t>
                    </m:r>
                    <m:d>
                      <m:dPr>
                        <m:ctrlPr>
                          <a:rPr lang="en-US" altLang="zh-HK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HK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|</m:t>
                        </m:r>
                        <m:r>
                          <a:rPr lang="en-US" altLang="zh-HK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𝐸</m:t>
                        </m:r>
                        <m:r>
                          <a:rPr lang="en-US" altLang="zh-HK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|</m:t>
                        </m:r>
                        <m:d>
                          <m:dPr>
                            <m:ctrlPr>
                              <a:rPr lang="en-US" altLang="zh-HK" sz="2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HK" sz="24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HK" sz="24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altLang="zh-HK" sz="240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SP</m:t>
                                </m:r>
                              </m:sub>
                            </m:sSub>
                            <m:r>
                              <a:rPr lang="en-US" altLang="zh-HK" sz="2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+</m:t>
                            </m:r>
                            <m:r>
                              <a:rPr lang="en-US" altLang="zh-HK" sz="2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𝐿</m:t>
                            </m:r>
                            <m:func>
                              <m:funcPr>
                                <m:ctrlPr>
                                  <a:rPr lang="en-US" altLang="zh-HK" sz="24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zh-HK" sz="240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log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altLang="zh-HK" sz="24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altLang="zh-HK" sz="2400" i="1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altLang="zh-HK" sz="2400" i="1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𝑛</m:t>
                                        </m:r>
                                      </m:num>
                                      <m:den>
                                        <m:r>
                                          <a:rPr lang="en-US" altLang="zh-HK" sz="2400" i="1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|</m:t>
                                        </m:r>
                                        <m:r>
                                          <a:rPr lang="en-US" altLang="zh-HK" sz="2400" i="1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𝐸</m:t>
                                        </m:r>
                                        <m:r>
                                          <a:rPr lang="en-US" altLang="zh-HK" sz="2400" i="1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|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</m:func>
                          </m:e>
                        </m:d>
                      </m:e>
                    </m:d>
                  </m:oMath>
                </a14:m>
                <a:r>
                  <a:rPr lang="en-US" altLang="zh-HK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time (Why?).</a:t>
                </a:r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289F4362-7763-4A1E-B4EB-C07B7AF42EA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-25167" y="1836642"/>
                <a:ext cx="12323428" cy="4872630"/>
              </a:xfrm>
              <a:blipFill>
                <a:blip r:embed="rId2"/>
                <a:stretch>
                  <a:fillRect l="-891" t="-2250"/>
                </a:stretch>
              </a:blipFill>
            </p:spPr>
            <p:txBody>
              <a:bodyPr/>
              <a:lstStyle/>
              <a:p>
                <a:r>
                  <a:rPr lang="zh-HK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4">
            <a:extLst>
              <a:ext uri="{FF2B5EF4-FFF2-40B4-BE49-F238E27FC236}">
                <a16:creationId xmlns:a16="http://schemas.microsoft.com/office/drawing/2014/main" id="{F518E0E8-10DF-415F-933F-0B23038DE7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3551" y="5222501"/>
            <a:ext cx="3925473" cy="1329097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6820699D-BAB4-44F4-BBDE-3F874B32677F}"/>
              </a:ext>
            </a:extLst>
          </p:cNvPr>
          <p:cNvSpPr/>
          <p:nvPr/>
        </p:nvSpPr>
        <p:spPr>
          <a:xfrm>
            <a:off x="0" y="6550223"/>
            <a:ext cx="1196270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altLang="zh-HK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[VLDB21a] T. N. Chan, Z. Li, L. H. U, J. Xu, R. Cheng. </a:t>
            </a:r>
            <a:r>
              <a:rPr lang="en-US" altLang="zh-HK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Fast Augmentation Algorithms for Network Kernel Density Visualization. VLDB 2021.</a:t>
            </a:r>
            <a:endParaRPr lang="zh-HK" altLang="en-US" sz="1400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3C8011C-EA72-4885-9EDE-629C519A8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6A06F5-2343-4F22-BFDA-E37E6CFCE3B6}" type="slidenum">
              <a:rPr lang="zh-HK" altLang="en-US" smtClean="0"/>
              <a:t>44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410290397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C381462-DD6F-4F95-AFD1-11B3364C3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Core Idea 1 of ADA: Decomposition of Kernel Density Function</a:t>
            </a:r>
            <a:endParaRPr lang="zh-HK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9">
                <a:extLst>
                  <a:ext uri="{FF2B5EF4-FFF2-40B4-BE49-F238E27FC236}">
                    <a16:creationId xmlns:a16="http://schemas.microsoft.com/office/drawing/2014/main" id="{DE537AE4-217A-43F4-B731-3C0B61802CD3}"/>
                  </a:ext>
                </a:extLst>
              </p:cNvPr>
              <p:cNvSpPr txBox="1"/>
              <p:nvPr/>
            </p:nvSpPr>
            <p:spPr>
              <a:xfrm>
                <a:off x="95478" y="2773512"/>
                <a:ext cx="4213781" cy="9825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HK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HK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</m:e>
                        <m:sub>
                          <m:r>
                            <a:rPr lang="en-US" altLang="zh-HK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d>
                        <m:dPr>
                          <m:ctrlPr>
                            <a:rPr lang="en-US" altLang="zh-HK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HK" sz="20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𝐪</m:t>
                          </m:r>
                        </m:e>
                      </m:d>
                      <m:r>
                        <a:rPr lang="en-US" altLang="zh-HK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HK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HK" sz="20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𝐩</m:t>
                          </m:r>
                          <m:r>
                            <m:rPr>
                              <m:brk m:alnAt="7"/>
                            </m:rPr>
                            <a:rPr lang="en-US" altLang="zh-HK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altLang="zh-HK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sub>
                        <m:sup/>
                        <m:e>
                          <m:r>
                            <a:rPr lang="en-US" altLang="zh-HK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</m:nary>
                      <m:r>
                        <a:rPr lang="en-US" altLang="zh-HK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HK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HK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HK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altLang="zh-HK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altLang="zh-HK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HK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en-US" altLang="zh-HK" sz="20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HK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  <m:sup>
                                        <m:r>
                                          <a:rPr lang="en-US" altLang="zh-HK" sz="20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  <m:sSup>
                                  <m:sSupPr>
                                    <m:ctrlPr>
                                      <a:rPr lang="en-US" altLang="zh-HK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zh-HK" sz="20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HK" sz="20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  <m:r>
                                          <a:rPr lang="en-US" altLang="zh-HK" sz="20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𝑖𝑠𝑡</m:t>
                                        </m:r>
                                      </m:e>
                                      <m:sub>
                                        <m:r>
                                          <a:rPr lang="en-US" altLang="zh-HK" sz="20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𝐺</m:t>
                                        </m:r>
                                      </m:sub>
                                    </m:sSub>
                                    <m:r>
                                      <a:rPr lang="en-US" altLang="zh-HK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altLang="zh-HK" sz="2000" b="1" i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𝐪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en-US" altLang="zh-HK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HK" sz="2000" b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𝐩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en-US" altLang="zh-HK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  <m:sup>
                                    <m:r>
                                      <a:rPr lang="en-US" altLang="zh-HK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en-US" altLang="zh-HK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HK" altLang="en-US" sz="2000" dirty="0"/>
              </a:p>
            </p:txBody>
          </p:sp>
        </mc:Choice>
        <mc:Fallback xmlns="">
          <p:sp>
            <p:nvSpPr>
              <p:cNvPr id="4" name="TextBox 39">
                <a:extLst>
                  <a:ext uri="{FF2B5EF4-FFF2-40B4-BE49-F238E27FC236}">
                    <a16:creationId xmlns:a16="http://schemas.microsoft.com/office/drawing/2014/main" id="{DE537AE4-217A-43F4-B731-3C0B61802C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78" y="2773512"/>
                <a:ext cx="4213781" cy="98257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HK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93">
                <a:extLst>
                  <a:ext uri="{FF2B5EF4-FFF2-40B4-BE49-F238E27FC236}">
                    <a16:creationId xmlns:a16="http://schemas.microsoft.com/office/drawing/2014/main" id="{73C52805-29F0-4551-96AF-E6B0D198FD7E}"/>
                  </a:ext>
                </a:extLst>
              </p:cNvPr>
              <p:cNvSpPr txBox="1"/>
              <p:nvPr/>
            </p:nvSpPr>
            <p:spPr>
              <a:xfrm>
                <a:off x="4353735" y="2953147"/>
                <a:ext cx="216264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HK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HK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brk m:alnAt="7"/>
                          </m:rPr>
                          <a:rPr lang="en-US" altLang="zh-HK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en-US" altLang="zh-HK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𝑖𝑠𝑡</m:t>
                        </m:r>
                      </m:e>
                      <m:sub>
                        <m:r>
                          <a:rPr lang="en-US" altLang="zh-HK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</m:sub>
                    </m:sSub>
                    <m:d>
                      <m:dPr>
                        <m:ctrlPr>
                          <a:rPr lang="en-US" altLang="zh-HK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HK" sz="2000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𝐪</m:t>
                        </m:r>
                        <m:r>
                          <m:rPr>
                            <m:brk m:alnAt="7"/>
                          </m:rPr>
                          <a:rPr lang="en-US" altLang="zh-HK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zh-HK" sz="2000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𝐩</m:t>
                        </m:r>
                      </m:e>
                    </m:d>
                    <m:r>
                      <a:rPr lang="en-US" altLang="zh-HK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zh-HK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</m:oMath>
                </a14:m>
                <a:endParaRPr lang="zh-HK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TextBox 93">
                <a:extLst>
                  <a:ext uri="{FF2B5EF4-FFF2-40B4-BE49-F238E27FC236}">
                    <a16:creationId xmlns:a16="http://schemas.microsoft.com/office/drawing/2014/main" id="{73C52805-29F0-4551-96AF-E6B0D198FD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3735" y="2953147"/>
                <a:ext cx="2162643" cy="400110"/>
              </a:xfrm>
              <a:prstGeom prst="rect">
                <a:avLst/>
              </a:prstGeom>
              <a:blipFill>
                <a:blip r:embed="rId3"/>
                <a:stretch>
                  <a:fillRect l="-2817" t="-7576" b="-25758"/>
                </a:stretch>
              </a:blipFill>
            </p:spPr>
            <p:txBody>
              <a:bodyPr/>
              <a:lstStyle/>
              <a:p>
                <a:r>
                  <a:rPr lang="zh-HK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94">
            <a:extLst>
              <a:ext uri="{FF2B5EF4-FFF2-40B4-BE49-F238E27FC236}">
                <a16:creationId xmlns:a16="http://schemas.microsoft.com/office/drawing/2014/main" id="{0646F128-AA70-499A-953F-75EADE867AF5}"/>
              </a:ext>
            </a:extLst>
          </p:cNvPr>
          <p:cNvSpPr txBox="1"/>
          <p:nvPr/>
        </p:nvSpPr>
        <p:spPr>
          <a:xfrm>
            <a:off x="4338948" y="3380238"/>
            <a:ext cx="11801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otherwise</a:t>
            </a:r>
            <a:endParaRPr lang="zh-HK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內容版面配置區 2">
            <a:extLst>
              <a:ext uri="{FF2B5EF4-FFF2-40B4-BE49-F238E27FC236}">
                <a16:creationId xmlns:a16="http://schemas.microsoft.com/office/drawing/2014/main" id="{FD4ADCDC-E27B-48EA-BB5A-4C03F60129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478" y="1900166"/>
            <a:ext cx="11993166" cy="960244"/>
          </a:xfrm>
        </p:spPr>
        <p:txBody>
          <a:bodyPr/>
          <a:lstStyle/>
          <a:p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kernel density function can be represented by multiple edge-e kernel density functions.</a:t>
            </a:r>
            <a:endParaRPr lang="zh-HK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39">
                <a:extLst>
                  <a:ext uri="{FF2B5EF4-FFF2-40B4-BE49-F238E27FC236}">
                    <a16:creationId xmlns:a16="http://schemas.microsoft.com/office/drawing/2014/main" id="{A4DCBA9B-9DDC-404D-833D-FA675FBA0147}"/>
                  </a:ext>
                </a:extLst>
              </p:cNvPr>
              <p:cNvSpPr txBox="1"/>
              <p:nvPr/>
            </p:nvSpPr>
            <p:spPr>
              <a:xfrm>
                <a:off x="59424" y="4182133"/>
                <a:ext cx="4868256" cy="9825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HK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HK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</m:e>
                        <m:sub>
                          <m:r>
                            <a:rPr lang="en-US" altLang="zh-HK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d>
                        <m:dPr>
                          <m:ctrlPr>
                            <a:rPr lang="en-US" altLang="zh-HK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HK" sz="20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𝐪</m:t>
                          </m:r>
                        </m:e>
                      </m:d>
                      <m:r>
                        <a:rPr lang="en-US" altLang="zh-HK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HK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HK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altLang="zh-HK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altLang="zh-HK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HK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HK" sz="2000" b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𝐩</m:t>
                              </m:r>
                              <m:r>
                                <m:rPr>
                                  <m:brk m:alnAt="7"/>
                                </m:rPr>
                                <a:rPr lang="en-US" altLang="zh-HK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altLang="zh-HK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altLang="zh-HK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HK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  <m:r>
                                <a:rPr lang="en-US" altLang="zh-HK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b>
                            <m:sup/>
                            <m:e>
                              <m:r>
                                <a:rPr lang="en-US" altLang="zh-HK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</m:nary>
                          <m:r>
                            <a:rPr lang="en-US" altLang="zh-HK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d>
                            <m:dPr>
                              <m:begChr m:val="{"/>
                              <m:endChr m:val=""/>
                              <m:ctrlPr>
                                <a:rPr lang="en-US" altLang="zh-HK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HK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HK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zh-HK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f>
                                      <m:fPr>
                                        <m:ctrlPr>
                                          <a:rPr lang="en-US" altLang="zh-HK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altLang="zh-HK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sSup>
                                          <m:sSupPr>
                                            <m:ctrlPr>
                                              <a:rPr lang="en-US" altLang="zh-HK" sz="20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zh-HK" sz="20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𝑏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zh-HK" sz="20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den>
                                    </m:f>
                                    <m:sSup>
                                      <m:sSupPr>
                                        <m:ctrlPr>
                                          <a:rPr lang="en-US" altLang="zh-HK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zh-HK" sz="20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altLang="zh-HK" sz="20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𝑑</m:t>
                                            </m:r>
                                            <m:r>
                                              <a:rPr lang="en-US" altLang="zh-HK" sz="20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𝑖𝑠𝑡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HK" sz="20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𝐺</m:t>
                                            </m:r>
                                          </m:sub>
                                        </m:sSub>
                                        <m:r>
                                          <a:rPr lang="en-US" altLang="zh-HK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en-US" altLang="zh-HK" sz="2000" b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𝐪</m:t>
                                        </m:r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HK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altLang="zh-HK" sz="2000" b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𝐩</m:t>
                                        </m:r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HK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e>
                                      <m:sup>
                                        <m:r>
                                          <a:rPr lang="en-US" altLang="zh-HK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mr>
                                <m:mr>
                                  <m:e>
                                    <m:r>
                                      <a:rPr lang="en-US" altLang="zh-HK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</m:nary>
                    </m:oMath>
                  </m:oMathPara>
                </a14:m>
                <a:endParaRPr lang="zh-HK" altLang="en-US" sz="2000" dirty="0"/>
              </a:p>
            </p:txBody>
          </p:sp>
        </mc:Choice>
        <mc:Fallback xmlns="">
          <p:sp>
            <p:nvSpPr>
              <p:cNvPr id="8" name="TextBox 39">
                <a:extLst>
                  <a:ext uri="{FF2B5EF4-FFF2-40B4-BE49-F238E27FC236}">
                    <a16:creationId xmlns:a16="http://schemas.microsoft.com/office/drawing/2014/main" id="{A4DCBA9B-9DDC-404D-833D-FA675FBA01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24" y="4182133"/>
                <a:ext cx="4868256" cy="9825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HK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3">
            <a:extLst>
              <a:ext uri="{FF2B5EF4-FFF2-40B4-BE49-F238E27FC236}">
                <a16:creationId xmlns:a16="http://schemas.microsoft.com/office/drawing/2014/main" id="{9A3B31A3-E32A-4DC5-8045-DCA131AD46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28268" y="3879659"/>
            <a:ext cx="4727670" cy="1567543"/>
          </a:xfrm>
          <a:prstGeom prst="rect">
            <a:avLst/>
          </a:prstGeom>
        </p:spPr>
      </p:pic>
      <p:sp>
        <p:nvSpPr>
          <p:cNvPr id="12" name="Oval 4">
            <a:extLst>
              <a:ext uri="{FF2B5EF4-FFF2-40B4-BE49-F238E27FC236}">
                <a16:creationId xmlns:a16="http://schemas.microsoft.com/office/drawing/2014/main" id="{3BAD41D2-8BE2-47DD-BEE3-058D62B12942}"/>
              </a:ext>
            </a:extLst>
          </p:cNvPr>
          <p:cNvSpPr/>
          <p:nvPr/>
        </p:nvSpPr>
        <p:spPr>
          <a:xfrm>
            <a:off x="7337349" y="4245997"/>
            <a:ext cx="175956" cy="17595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cxnSp>
        <p:nvCxnSpPr>
          <p:cNvPr id="13" name="Straight Connector 5">
            <a:extLst>
              <a:ext uri="{FF2B5EF4-FFF2-40B4-BE49-F238E27FC236}">
                <a16:creationId xmlns:a16="http://schemas.microsoft.com/office/drawing/2014/main" id="{B523BAB3-A2A7-4195-9693-DD925C2EB566}"/>
              </a:ext>
            </a:extLst>
          </p:cNvPr>
          <p:cNvCxnSpPr>
            <a:cxnSpLocks/>
          </p:cNvCxnSpPr>
          <p:nvPr/>
        </p:nvCxnSpPr>
        <p:spPr>
          <a:xfrm flipV="1">
            <a:off x="7513305" y="4135423"/>
            <a:ext cx="3991678" cy="21057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6">
            <a:extLst>
              <a:ext uri="{FF2B5EF4-FFF2-40B4-BE49-F238E27FC236}">
                <a16:creationId xmlns:a16="http://schemas.microsoft.com/office/drawing/2014/main" id="{345EF0EF-9F77-4A2B-8FE5-FCF9A9C7C9B4}"/>
              </a:ext>
            </a:extLst>
          </p:cNvPr>
          <p:cNvCxnSpPr>
            <a:cxnSpLocks/>
          </p:cNvCxnSpPr>
          <p:nvPr/>
        </p:nvCxnSpPr>
        <p:spPr>
          <a:xfrm>
            <a:off x="11598330" y="4182295"/>
            <a:ext cx="23720" cy="21514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7">
            <a:extLst>
              <a:ext uri="{FF2B5EF4-FFF2-40B4-BE49-F238E27FC236}">
                <a16:creationId xmlns:a16="http://schemas.microsoft.com/office/drawing/2014/main" id="{13478317-F200-4297-8C66-BA8529ECBC2F}"/>
              </a:ext>
            </a:extLst>
          </p:cNvPr>
          <p:cNvCxnSpPr>
            <a:cxnSpLocks/>
          </p:cNvCxnSpPr>
          <p:nvPr/>
        </p:nvCxnSpPr>
        <p:spPr>
          <a:xfrm flipH="1">
            <a:off x="9446357" y="4485413"/>
            <a:ext cx="2099490" cy="124516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8">
            <a:extLst>
              <a:ext uri="{FF2B5EF4-FFF2-40B4-BE49-F238E27FC236}">
                <a16:creationId xmlns:a16="http://schemas.microsoft.com/office/drawing/2014/main" id="{259B9DD6-F056-4293-AA2B-2FB60197BD40}"/>
              </a:ext>
            </a:extLst>
          </p:cNvPr>
          <p:cNvCxnSpPr>
            <a:cxnSpLocks/>
          </p:cNvCxnSpPr>
          <p:nvPr/>
        </p:nvCxnSpPr>
        <p:spPr>
          <a:xfrm>
            <a:off x="11636992" y="4570506"/>
            <a:ext cx="114319" cy="873131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9">
            <a:extLst>
              <a:ext uri="{FF2B5EF4-FFF2-40B4-BE49-F238E27FC236}">
                <a16:creationId xmlns:a16="http://schemas.microsoft.com/office/drawing/2014/main" id="{D390DCEE-4CDD-4AA1-93F4-B4ED5E57E8C6}"/>
              </a:ext>
            </a:extLst>
          </p:cNvPr>
          <p:cNvCxnSpPr>
            <a:cxnSpLocks/>
          </p:cNvCxnSpPr>
          <p:nvPr/>
        </p:nvCxnSpPr>
        <p:spPr>
          <a:xfrm flipH="1">
            <a:off x="7368867" y="4421953"/>
            <a:ext cx="40813" cy="215861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0">
            <a:extLst>
              <a:ext uri="{FF2B5EF4-FFF2-40B4-BE49-F238E27FC236}">
                <a16:creationId xmlns:a16="http://schemas.microsoft.com/office/drawing/2014/main" id="{BB6E47B4-69E8-46A2-8FE4-58B8E7E451C2}"/>
              </a:ext>
            </a:extLst>
          </p:cNvPr>
          <p:cNvCxnSpPr>
            <a:cxnSpLocks/>
          </p:cNvCxnSpPr>
          <p:nvPr/>
        </p:nvCxnSpPr>
        <p:spPr>
          <a:xfrm flipV="1">
            <a:off x="7430565" y="4629641"/>
            <a:ext cx="1839836" cy="96151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1">
            <a:extLst>
              <a:ext uri="{FF2B5EF4-FFF2-40B4-BE49-F238E27FC236}">
                <a16:creationId xmlns:a16="http://schemas.microsoft.com/office/drawing/2014/main" id="{D4A734EE-8F87-4647-957B-3FDE777DEFC2}"/>
              </a:ext>
            </a:extLst>
          </p:cNvPr>
          <p:cNvSpPr/>
          <p:nvPr/>
        </p:nvSpPr>
        <p:spPr>
          <a:xfrm>
            <a:off x="9270401" y="4521951"/>
            <a:ext cx="175956" cy="17595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cxnSp>
        <p:nvCxnSpPr>
          <p:cNvPr id="20" name="Straight Connector 12">
            <a:extLst>
              <a:ext uri="{FF2B5EF4-FFF2-40B4-BE49-F238E27FC236}">
                <a16:creationId xmlns:a16="http://schemas.microsoft.com/office/drawing/2014/main" id="{DC494AF2-A859-4C9E-9330-3F4CC8AF5D87}"/>
              </a:ext>
            </a:extLst>
          </p:cNvPr>
          <p:cNvCxnSpPr>
            <a:cxnSpLocks/>
          </p:cNvCxnSpPr>
          <p:nvPr/>
        </p:nvCxnSpPr>
        <p:spPr>
          <a:xfrm flipH="1" flipV="1">
            <a:off x="9363115" y="4697907"/>
            <a:ext cx="50070" cy="733191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13">
            <a:extLst>
              <a:ext uri="{FF2B5EF4-FFF2-40B4-BE49-F238E27FC236}">
                <a16:creationId xmlns:a16="http://schemas.microsoft.com/office/drawing/2014/main" id="{AB4E57BB-45F4-463E-9D73-F4549BB851B7}"/>
              </a:ext>
            </a:extLst>
          </p:cNvPr>
          <p:cNvCxnSpPr>
            <a:cxnSpLocks/>
            <a:endCxn id="38" idx="4"/>
          </p:cNvCxnSpPr>
          <p:nvPr/>
        </p:nvCxnSpPr>
        <p:spPr>
          <a:xfrm flipV="1">
            <a:off x="7317156" y="4813770"/>
            <a:ext cx="25431" cy="632752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橢圓 31">
            <a:extLst>
              <a:ext uri="{FF2B5EF4-FFF2-40B4-BE49-F238E27FC236}">
                <a16:creationId xmlns:a16="http://schemas.microsoft.com/office/drawing/2014/main" id="{6223E42C-3DFE-414F-A542-B250482359BB}"/>
              </a:ext>
            </a:extLst>
          </p:cNvPr>
          <p:cNvSpPr/>
          <p:nvPr/>
        </p:nvSpPr>
        <p:spPr>
          <a:xfrm flipV="1">
            <a:off x="9688422" y="4547325"/>
            <a:ext cx="100280" cy="102638"/>
          </a:xfrm>
          <a:prstGeom prst="ellipse">
            <a:avLst/>
          </a:prstGeom>
          <a:solidFill>
            <a:schemeClr val="tx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HK"/>
          </a:p>
        </p:txBody>
      </p:sp>
      <p:sp>
        <p:nvSpPr>
          <p:cNvPr id="23" name="橢圓 31">
            <a:extLst>
              <a:ext uri="{FF2B5EF4-FFF2-40B4-BE49-F238E27FC236}">
                <a16:creationId xmlns:a16="http://schemas.microsoft.com/office/drawing/2014/main" id="{E2504B08-D889-4B6E-97E2-BF434EBF45B5}"/>
              </a:ext>
            </a:extLst>
          </p:cNvPr>
          <p:cNvSpPr/>
          <p:nvPr/>
        </p:nvSpPr>
        <p:spPr>
          <a:xfrm flipV="1">
            <a:off x="9839108" y="4535176"/>
            <a:ext cx="100280" cy="102638"/>
          </a:xfrm>
          <a:prstGeom prst="ellipse">
            <a:avLst/>
          </a:prstGeom>
          <a:solidFill>
            <a:schemeClr val="tx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HK"/>
          </a:p>
        </p:txBody>
      </p:sp>
      <p:sp>
        <p:nvSpPr>
          <p:cNvPr id="24" name="橢圓 31">
            <a:extLst>
              <a:ext uri="{FF2B5EF4-FFF2-40B4-BE49-F238E27FC236}">
                <a16:creationId xmlns:a16="http://schemas.microsoft.com/office/drawing/2014/main" id="{761BA6B7-4661-466C-887A-E59EC3C81556}"/>
              </a:ext>
            </a:extLst>
          </p:cNvPr>
          <p:cNvSpPr/>
          <p:nvPr/>
        </p:nvSpPr>
        <p:spPr>
          <a:xfrm flipV="1">
            <a:off x="9977226" y="4527003"/>
            <a:ext cx="100280" cy="102638"/>
          </a:xfrm>
          <a:prstGeom prst="ellipse">
            <a:avLst/>
          </a:prstGeom>
          <a:solidFill>
            <a:schemeClr val="tx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HK"/>
          </a:p>
        </p:txBody>
      </p:sp>
      <p:sp>
        <p:nvSpPr>
          <p:cNvPr id="25" name="橢圓 41">
            <a:extLst>
              <a:ext uri="{FF2B5EF4-FFF2-40B4-BE49-F238E27FC236}">
                <a16:creationId xmlns:a16="http://schemas.microsoft.com/office/drawing/2014/main" id="{954B621D-B124-4A27-B310-633725264646}"/>
              </a:ext>
            </a:extLst>
          </p:cNvPr>
          <p:cNvSpPr/>
          <p:nvPr/>
        </p:nvSpPr>
        <p:spPr>
          <a:xfrm flipV="1">
            <a:off x="10125903" y="4519187"/>
            <a:ext cx="100280" cy="102638"/>
          </a:xfrm>
          <a:prstGeom prst="ellipse">
            <a:avLst/>
          </a:prstGeom>
          <a:solidFill>
            <a:schemeClr val="tx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HK"/>
          </a:p>
        </p:txBody>
      </p:sp>
      <p:sp>
        <p:nvSpPr>
          <p:cNvPr id="26" name="橢圓 31">
            <a:extLst>
              <a:ext uri="{FF2B5EF4-FFF2-40B4-BE49-F238E27FC236}">
                <a16:creationId xmlns:a16="http://schemas.microsoft.com/office/drawing/2014/main" id="{44603D83-9A47-4CA2-9149-D6CB47F92D6B}"/>
              </a:ext>
            </a:extLst>
          </p:cNvPr>
          <p:cNvSpPr/>
          <p:nvPr/>
        </p:nvSpPr>
        <p:spPr>
          <a:xfrm flipV="1">
            <a:off x="9529598" y="4553338"/>
            <a:ext cx="100280" cy="102638"/>
          </a:xfrm>
          <a:prstGeom prst="ellipse">
            <a:avLst/>
          </a:prstGeom>
          <a:solidFill>
            <a:schemeClr val="tx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HK"/>
          </a:p>
        </p:txBody>
      </p:sp>
      <p:sp>
        <p:nvSpPr>
          <p:cNvPr id="27" name="橢圓 31">
            <a:extLst>
              <a:ext uri="{FF2B5EF4-FFF2-40B4-BE49-F238E27FC236}">
                <a16:creationId xmlns:a16="http://schemas.microsoft.com/office/drawing/2014/main" id="{36E09B12-FF0B-4A2B-851D-D61C66BFA62B}"/>
              </a:ext>
            </a:extLst>
          </p:cNvPr>
          <p:cNvSpPr/>
          <p:nvPr/>
        </p:nvSpPr>
        <p:spPr>
          <a:xfrm flipV="1">
            <a:off x="10278176" y="4506945"/>
            <a:ext cx="100280" cy="102638"/>
          </a:xfrm>
          <a:prstGeom prst="ellipse">
            <a:avLst/>
          </a:prstGeom>
          <a:solidFill>
            <a:schemeClr val="tx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HK"/>
          </a:p>
        </p:txBody>
      </p:sp>
      <p:sp>
        <p:nvSpPr>
          <p:cNvPr id="28" name="橢圓 31">
            <a:extLst>
              <a:ext uri="{FF2B5EF4-FFF2-40B4-BE49-F238E27FC236}">
                <a16:creationId xmlns:a16="http://schemas.microsoft.com/office/drawing/2014/main" id="{0D70A783-260E-451C-85AD-C50137DC92F1}"/>
              </a:ext>
            </a:extLst>
          </p:cNvPr>
          <p:cNvSpPr/>
          <p:nvPr/>
        </p:nvSpPr>
        <p:spPr>
          <a:xfrm flipV="1">
            <a:off x="9324828" y="4762451"/>
            <a:ext cx="100280" cy="102638"/>
          </a:xfrm>
          <a:prstGeom prst="ellipse">
            <a:avLst/>
          </a:prstGeom>
          <a:solidFill>
            <a:schemeClr val="tx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HK" dirty="0"/>
          </a:p>
        </p:txBody>
      </p:sp>
      <p:sp>
        <p:nvSpPr>
          <p:cNvPr id="29" name="橢圓 31">
            <a:extLst>
              <a:ext uri="{FF2B5EF4-FFF2-40B4-BE49-F238E27FC236}">
                <a16:creationId xmlns:a16="http://schemas.microsoft.com/office/drawing/2014/main" id="{E76B46E7-EA86-4147-B8D4-3D63F0894E89}"/>
              </a:ext>
            </a:extLst>
          </p:cNvPr>
          <p:cNvSpPr/>
          <p:nvPr/>
        </p:nvSpPr>
        <p:spPr>
          <a:xfrm flipV="1">
            <a:off x="9332448" y="4918597"/>
            <a:ext cx="100280" cy="102638"/>
          </a:xfrm>
          <a:prstGeom prst="ellipse">
            <a:avLst/>
          </a:prstGeom>
          <a:solidFill>
            <a:schemeClr val="tx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HK"/>
          </a:p>
        </p:txBody>
      </p:sp>
      <p:sp>
        <p:nvSpPr>
          <p:cNvPr id="30" name="橢圓 31">
            <a:extLst>
              <a:ext uri="{FF2B5EF4-FFF2-40B4-BE49-F238E27FC236}">
                <a16:creationId xmlns:a16="http://schemas.microsoft.com/office/drawing/2014/main" id="{CF35F1BF-7F85-40BE-A963-64AF1A93FAEB}"/>
              </a:ext>
            </a:extLst>
          </p:cNvPr>
          <p:cNvSpPr/>
          <p:nvPr/>
        </p:nvSpPr>
        <p:spPr>
          <a:xfrm flipV="1">
            <a:off x="9340682" y="5064502"/>
            <a:ext cx="100280" cy="102638"/>
          </a:xfrm>
          <a:prstGeom prst="ellipse">
            <a:avLst/>
          </a:prstGeom>
          <a:solidFill>
            <a:schemeClr val="tx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HK"/>
          </a:p>
        </p:txBody>
      </p:sp>
      <p:sp>
        <p:nvSpPr>
          <p:cNvPr id="31" name="橢圓 31">
            <a:extLst>
              <a:ext uri="{FF2B5EF4-FFF2-40B4-BE49-F238E27FC236}">
                <a16:creationId xmlns:a16="http://schemas.microsoft.com/office/drawing/2014/main" id="{8BAED786-A8B0-43A0-AC75-E37AA5EE9050}"/>
              </a:ext>
            </a:extLst>
          </p:cNvPr>
          <p:cNvSpPr/>
          <p:nvPr/>
        </p:nvSpPr>
        <p:spPr>
          <a:xfrm flipV="1">
            <a:off x="9138567" y="4584213"/>
            <a:ext cx="100280" cy="102638"/>
          </a:xfrm>
          <a:prstGeom prst="ellipse">
            <a:avLst/>
          </a:prstGeom>
          <a:solidFill>
            <a:schemeClr val="tx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HK"/>
          </a:p>
        </p:txBody>
      </p:sp>
      <p:sp>
        <p:nvSpPr>
          <p:cNvPr id="32" name="橢圓 79">
            <a:extLst>
              <a:ext uri="{FF2B5EF4-FFF2-40B4-BE49-F238E27FC236}">
                <a16:creationId xmlns:a16="http://schemas.microsoft.com/office/drawing/2014/main" id="{F5C5DEF3-5A8F-4877-9ED9-DFBF275AEA39}"/>
              </a:ext>
            </a:extLst>
          </p:cNvPr>
          <p:cNvSpPr/>
          <p:nvPr/>
        </p:nvSpPr>
        <p:spPr>
          <a:xfrm flipV="1">
            <a:off x="8971660" y="4222197"/>
            <a:ext cx="100280" cy="102638"/>
          </a:xfrm>
          <a:prstGeom prst="ellipse">
            <a:avLst/>
          </a:prstGeom>
          <a:solidFill>
            <a:srgbClr val="FF0000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HK"/>
          </a:p>
        </p:txBody>
      </p:sp>
      <p:sp>
        <p:nvSpPr>
          <p:cNvPr id="33" name="TextBox 25">
            <a:extLst>
              <a:ext uri="{FF2B5EF4-FFF2-40B4-BE49-F238E27FC236}">
                <a16:creationId xmlns:a16="http://schemas.microsoft.com/office/drawing/2014/main" id="{62BA8DDE-CF86-49BD-9C76-5AEAD1B7D77C}"/>
              </a:ext>
            </a:extLst>
          </p:cNvPr>
          <p:cNvSpPr txBox="1"/>
          <p:nvPr/>
        </p:nvSpPr>
        <p:spPr>
          <a:xfrm>
            <a:off x="8847722" y="387147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HK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endParaRPr lang="zh-HK" altLang="en-US" b="1" baseline="-25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TextBox 26">
            <a:extLst>
              <a:ext uri="{FF2B5EF4-FFF2-40B4-BE49-F238E27FC236}">
                <a16:creationId xmlns:a16="http://schemas.microsoft.com/office/drawing/2014/main" id="{B9FE3954-9560-4A41-AA9E-1366EFCBD56E}"/>
              </a:ext>
            </a:extLst>
          </p:cNvPr>
          <p:cNvSpPr txBox="1"/>
          <p:nvPr/>
        </p:nvSpPr>
        <p:spPr>
          <a:xfrm rot="21383530">
            <a:off x="7448728" y="4057855"/>
            <a:ext cx="6992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Road 1</a:t>
            </a:r>
            <a:endParaRPr lang="zh-HK" alt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5" name="Straight Connector 27">
            <a:extLst>
              <a:ext uri="{FF2B5EF4-FFF2-40B4-BE49-F238E27FC236}">
                <a16:creationId xmlns:a16="http://schemas.microsoft.com/office/drawing/2014/main" id="{2A175362-BB1E-490B-92E1-854F69FCA315}"/>
              </a:ext>
            </a:extLst>
          </p:cNvPr>
          <p:cNvCxnSpPr>
            <a:cxnSpLocks/>
          </p:cNvCxnSpPr>
          <p:nvPr/>
        </p:nvCxnSpPr>
        <p:spPr>
          <a:xfrm flipH="1">
            <a:off x="7435000" y="3879659"/>
            <a:ext cx="4938" cy="366338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28">
            <a:extLst>
              <a:ext uri="{FF2B5EF4-FFF2-40B4-BE49-F238E27FC236}">
                <a16:creationId xmlns:a16="http://schemas.microsoft.com/office/drawing/2014/main" id="{F45A66BC-5DB7-4297-A55B-97ABD69A31FE}"/>
              </a:ext>
            </a:extLst>
          </p:cNvPr>
          <p:cNvCxnSpPr>
            <a:cxnSpLocks/>
          </p:cNvCxnSpPr>
          <p:nvPr/>
        </p:nvCxnSpPr>
        <p:spPr>
          <a:xfrm>
            <a:off x="7234821" y="4342197"/>
            <a:ext cx="105432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29">
            <a:extLst>
              <a:ext uri="{FF2B5EF4-FFF2-40B4-BE49-F238E27FC236}">
                <a16:creationId xmlns:a16="http://schemas.microsoft.com/office/drawing/2014/main" id="{142AD8B1-13D3-416B-9324-3873456EE666}"/>
              </a:ext>
            </a:extLst>
          </p:cNvPr>
          <p:cNvCxnSpPr>
            <a:cxnSpLocks/>
          </p:cNvCxnSpPr>
          <p:nvPr/>
        </p:nvCxnSpPr>
        <p:spPr>
          <a:xfrm>
            <a:off x="7217112" y="4725792"/>
            <a:ext cx="84565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0">
            <a:extLst>
              <a:ext uri="{FF2B5EF4-FFF2-40B4-BE49-F238E27FC236}">
                <a16:creationId xmlns:a16="http://schemas.microsoft.com/office/drawing/2014/main" id="{4C9B09A2-1643-42CA-8723-1C9ACA992A99}"/>
              </a:ext>
            </a:extLst>
          </p:cNvPr>
          <p:cNvSpPr/>
          <p:nvPr/>
        </p:nvSpPr>
        <p:spPr>
          <a:xfrm>
            <a:off x="7254609" y="4637814"/>
            <a:ext cx="175956" cy="17595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cxnSp>
        <p:nvCxnSpPr>
          <p:cNvPr id="39" name="Straight Connector 31">
            <a:extLst>
              <a:ext uri="{FF2B5EF4-FFF2-40B4-BE49-F238E27FC236}">
                <a16:creationId xmlns:a16="http://schemas.microsoft.com/office/drawing/2014/main" id="{6C44EC0E-1CBF-4027-BA66-3AC98B320F67}"/>
              </a:ext>
            </a:extLst>
          </p:cNvPr>
          <p:cNvCxnSpPr>
            <a:cxnSpLocks/>
          </p:cNvCxnSpPr>
          <p:nvPr/>
        </p:nvCxnSpPr>
        <p:spPr>
          <a:xfrm flipH="1">
            <a:off x="11671485" y="4057329"/>
            <a:ext cx="281302" cy="45614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2">
            <a:extLst>
              <a:ext uri="{FF2B5EF4-FFF2-40B4-BE49-F238E27FC236}">
                <a16:creationId xmlns:a16="http://schemas.microsoft.com/office/drawing/2014/main" id="{A9E85B66-5E39-4108-A1E7-CA86048345F0}"/>
              </a:ext>
            </a:extLst>
          </p:cNvPr>
          <p:cNvCxnSpPr>
            <a:cxnSpLocks/>
          </p:cNvCxnSpPr>
          <p:nvPr/>
        </p:nvCxnSpPr>
        <p:spPr>
          <a:xfrm flipH="1">
            <a:off x="11694151" y="4440915"/>
            <a:ext cx="263137" cy="3173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33">
            <a:extLst>
              <a:ext uri="{FF2B5EF4-FFF2-40B4-BE49-F238E27FC236}">
                <a16:creationId xmlns:a16="http://schemas.microsoft.com/office/drawing/2014/main" id="{9FEDFAD2-8045-48BE-B5B0-B69DE2F16ED7}"/>
              </a:ext>
            </a:extLst>
          </p:cNvPr>
          <p:cNvSpPr/>
          <p:nvPr/>
        </p:nvSpPr>
        <p:spPr>
          <a:xfrm>
            <a:off x="11545847" y="4397435"/>
            <a:ext cx="175956" cy="17595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cxnSp>
        <p:nvCxnSpPr>
          <p:cNvPr id="42" name="Straight Connector 34">
            <a:extLst>
              <a:ext uri="{FF2B5EF4-FFF2-40B4-BE49-F238E27FC236}">
                <a16:creationId xmlns:a16="http://schemas.microsoft.com/office/drawing/2014/main" id="{7BB65C0A-F8CA-4165-8664-5E26A2BBE7F9}"/>
              </a:ext>
            </a:extLst>
          </p:cNvPr>
          <p:cNvCxnSpPr>
            <a:cxnSpLocks/>
          </p:cNvCxnSpPr>
          <p:nvPr/>
        </p:nvCxnSpPr>
        <p:spPr>
          <a:xfrm>
            <a:off x="11569241" y="3878094"/>
            <a:ext cx="23720" cy="21514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Oval 35">
            <a:extLst>
              <a:ext uri="{FF2B5EF4-FFF2-40B4-BE49-F238E27FC236}">
                <a16:creationId xmlns:a16="http://schemas.microsoft.com/office/drawing/2014/main" id="{23B28DA9-9116-425D-80A7-719099E72F2B}"/>
              </a:ext>
            </a:extLst>
          </p:cNvPr>
          <p:cNvSpPr/>
          <p:nvPr/>
        </p:nvSpPr>
        <p:spPr>
          <a:xfrm>
            <a:off x="11504983" y="4024848"/>
            <a:ext cx="175956" cy="17595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46" name="TextBox 38">
            <a:extLst>
              <a:ext uri="{FF2B5EF4-FFF2-40B4-BE49-F238E27FC236}">
                <a16:creationId xmlns:a16="http://schemas.microsoft.com/office/drawing/2014/main" id="{9399515E-9AF3-4BA1-91F4-7FC96F7E7A68}"/>
              </a:ext>
            </a:extLst>
          </p:cNvPr>
          <p:cNvSpPr txBox="1"/>
          <p:nvPr/>
        </p:nvSpPr>
        <p:spPr>
          <a:xfrm rot="21383530">
            <a:off x="7287528" y="4692671"/>
            <a:ext cx="6992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Road 2</a:t>
            </a:r>
            <a:endParaRPr lang="zh-HK" alt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93">
                <a:extLst>
                  <a:ext uri="{FF2B5EF4-FFF2-40B4-BE49-F238E27FC236}">
                    <a16:creationId xmlns:a16="http://schemas.microsoft.com/office/drawing/2014/main" id="{2BCF2CAB-E7C2-4E2E-8D50-E40C57138229}"/>
                  </a:ext>
                </a:extLst>
              </p:cNvPr>
              <p:cNvSpPr txBox="1"/>
              <p:nvPr/>
            </p:nvSpPr>
            <p:spPr>
              <a:xfrm>
                <a:off x="4907746" y="4334787"/>
                <a:ext cx="216264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HK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HK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brk m:alnAt="7"/>
                          </m:rPr>
                          <a:rPr lang="en-US" altLang="zh-HK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en-US" altLang="zh-HK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𝑖𝑠𝑡</m:t>
                        </m:r>
                      </m:e>
                      <m:sub>
                        <m:r>
                          <a:rPr lang="en-US" altLang="zh-HK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</m:sub>
                    </m:sSub>
                    <m:d>
                      <m:dPr>
                        <m:ctrlPr>
                          <a:rPr lang="en-US" altLang="zh-HK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HK" sz="2000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𝐪</m:t>
                        </m:r>
                        <m:r>
                          <m:rPr>
                            <m:brk m:alnAt="7"/>
                          </m:rPr>
                          <a:rPr lang="en-US" altLang="zh-HK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zh-HK" sz="2000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𝐩</m:t>
                        </m:r>
                      </m:e>
                    </m:d>
                    <m:r>
                      <a:rPr lang="en-US" altLang="zh-HK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zh-HK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</m:oMath>
                </a14:m>
                <a:endParaRPr lang="zh-HK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7" name="TextBox 93">
                <a:extLst>
                  <a:ext uri="{FF2B5EF4-FFF2-40B4-BE49-F238E27FC236}">
                    <a16:creationId xmlns:a16="http://schemas.microsoft.com/office/drawing/2014/main" id="{2BCF2CAB-E7C2-4E2E-8D50-E40C571382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7746" y="4334787"/>
                <a:ext cx="2162643" cy="400110"/>
              </a:xfrm>
              <a:prstGeom prst="rect">
                <a:avLst/>
              </a:prstGeom>
              <a:blipFill>
                <a:blip r:embed="rId6"/>
                <a:stretch>
                  <a:fillRect l="-2817" t="-7576" b="-25758"/>
                </a:stretch>
              </a:blipFill>
            </p:spPr>
            <p:txBody>
              <a:bodyPr/>
              <a:lstStyle/>
              <a:p>
                <a:r>
                  <a:rPr lang="zh-HK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TextBox 94">
            <a:extLst>
              <a:ext uri="{FF2B5EF4-FFF2-40B4-BE49-F238E27FC236}">
                <a16:creationId xmlns:a16="http://schemas.microsoft.com/office/drawing/2014/main" id="{6C588E71-C725-4D18-8A7B-37313D2E4E04}"/>
              </a:ext>
            </a:extLst>
          </p:cNvPr>
          <p:cNvSpPr txBox="1"/>
          <p:nvPr/>
        </p:nvSpPr>
        <p:spPr>
          <a:xfrm>
            <a:off x="4892959" y="4761878"/>
            <a:ext cx="11801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otherwise</a:t>
            </a:r>
            <a:endParaRPr lang="zh-HK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39">
                <a:extLst>
                  <a:ext uri="{FF2B5EF4-FFF2-40B4-BE49-F238E27FC236}">
                    <a16:creationId xmlns:a16="http://schemas.microsoft.com/office/drawing/2014/main" id="{16750513-4D98-41C7-9BAC-02ED7B4C26B1}"/>
                  </a:ext>
                </a:extLst>
              </p:cNvPr>
              <p:cNvSpPr txBox="1"/>
              <p:nvPr/>
            </p:nvSpPr>
            <p:spPr>
              <a:xfrm>
                <a:off x="95478" y="5813185"/>
                <a:ext cx="2033056" cy="7468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HK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HK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</m:e>
                        <m:sub>
                          <m:r>
                            <a:rPr lang="en-US" altLang="zh-HK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d>
                        <m:dPr>
                          <m:ctrlPr>
                            <a:rPr lang="en-US" altLang="zh-HK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HK" sz="20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𝐪</m:t>
                          </m:r>
                        </m:e>
                      </m:d>
                      <m:r>
                        <a:rPr lang="en-US" altLang="zh-HK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HK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HK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altLang="zh-HK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altLang="zh-HK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HK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HK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zh-HK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  <m:r>
                            <a:rPr lang="en-US" altLang="zh-HK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HK" sz="20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𝐪</m:t>
                          </m:r>
                          <m:r>
                            <a:rPr lang="en-US" altLang="zh-HK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zh-HK" altLang="en-US" sz="2000" dirty="0"/>
              </a:p>
            </p:txBody>
          </p:sp>
        </mc:Choice>
        <mc:Fallback xmlns="">
          <p:sp>
            <p:nvSpPr>
              <p:cNvPr id="49" name="TextBox 39">
                <a:extLst>
                  <a:ext uri="{FF2B5EF4-FFF2-40B4-BE49-F238E27FC236}">
                    <a16:creationId xmlns:a16="http://schemas.microsoft.com/office/drawing/2014/main" id="{16750513-4D98-41C7-9BAC-02ED7B4C26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78" y="5813185"/>
                <a:ext cx="2033056" cy="74687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HK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25">
                <a:extLst>
                  <a:ext uri="{FF2B5EF4-FFF2-40B4-BE49-F238E27FC236}">
                    <a16:creationId xmlns:a16="http://schemas.microsoft.com/office/drawing/2014/main" id="{088F8928-500C-44F2-8CFC-AA007D129732}"/>
                  </a:ext>
                </a:extLst>
              </p:cNvPr>
              <p:cNvSpPr txBox="1"/>
              <p:nvPr/>
            </p:nvSpPr>
            <p:spPr>
              <a:xfrm rot="21374556">
                <a:off x="9642245" y="4815660"/>
                <a:ext cx="682687" cy="3629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HK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r>
                        <a:rPr lang="en-US" altLang="zh-HK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zh-HK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</m:t>
                      </m:r>
                      <m:r>
                        <a:rPr lang="en-US" altLang="zh-HK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HK" altLang="en-US" b="1" baseline="-25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0" name="TextBox 25">
                <a:extLst>
                  <a:ext uri="{FF2B5EF4-FFF2-40B4-BE49-F238E27FC236}">
                    <a16:creationId xmlns:a16="http://schemas.microsoft.com/office/drawing/2014/main" id="{088F8928-500C-44F2-8CFC-AA007D1297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1374556">
                <a:off x="9642245" y="4815660"/>
                <a:ext cx="682687" cy="362984"/>
              </a:xfrm>
              <a:prstGeom prst="rect">
                <a:avLst/>
              </a:prstGeom>
              <a:blipFill>
                <a:blip r:embed="rId8"/>
                <a:stretch>
                  <a:fillRect b="-11765"/>
                </a:stretch>
              </a:blipFill>
            </p:spPr>
            <p:txBody>
              <a:bodyPr/>
              <a:lstStyle/>
              <a:p>
                <a:r>
                  <a:rPr lang="zh-HK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右大括弧 50">
            <a:extLst>
              <a:ext uri="{FF2B5EF4-FFF2-40B4-BE49-F238E27FC236}">
                <a16:creationId xmlns:a16="http://schemas.microsoft.com/office/drawing/2014/main" id="{19C761C3-04BE-4D3C-9165-EAAA7ABE30C9}"/>
              </a:ext>
            </a:extLst>
          </p:cNvPr>
          <p:cNvSpPr/>
          <p:nvPr/>
        </p:nvSpPr>
        <p:spPr>
          <a:xfrm rot="5209472">
            <a:off x="9917186" y="4246607"/>
            <a:ext cx="102803" cy="924238"/>
          </a:xfrm>
          <a:prstGeom prst="rightBrac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53" name="TextBox 94">
            <a:extLst>
              <a:ext uri="{FF2B5EF4-FFF2-40B4-BE49-F238E27FC236}">
                <a16:creationId xmlns:a16="http://schemas.microsoft.com/office/drawing/2014/main" id="{2AD8D8CE-57CA-460A-9498-0A01DC58DAC6}"/>
              </a:ext>
            </a:extLst>
          </p:cNvPr>
          <p:cNvSpPr txBox="1"/>
          <p:nvPr/>
        </p:nvSpPr>
        <p:spPr>
          <a:xfrm>
            <a:off x="2399660" y="5949042"/>
            <a:ext cx="8114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where</a:t>
            </a:r>
            <a:endParaRPr lang="zh-HK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39">
                <a:extLst>
                  <a:ext uri="{FF2B5EF4-FFF2-40B4-BE49-F238E27FC236}">
                    <a16:creationId xmlns:a16="http://schemas.microsoft.com/office/drawing/2014/main" id="{78601B3C-5421-43B9-BD8C-86E265094F8B}"/>
                  </a:ext>
                </a:extLst>
              </p:cNvPr>
              <p:cNvSpPr txBox="1"/>
              <p:nvPr/>
            </p:nvSpPr>
            <p:spPr>
              <a:xfrm>
                <a:off x="3482227" y="5657809"/>
                <a:ext cx="4247830" cy="9825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HK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HK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HK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n-US" altLang="zh-HK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zh-HK" sz="20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𝐪</m:t>
                      </m:r>
                      <m:r>
                        <a:rPr lang="en-US" altLang="zh-HK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HK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HK" sz="20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𝐩</m:t>
                          </m:r>
                          <m:r>
                            <m:rPr>
                              <m:brk m:alnAt="7"/>
                            </m:rPr>
                            <a:rPr lang="en-US" altLang="zh-HK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altLang="zh-HK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zh-HK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HK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altLang="zh-HK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b>
                        <m:sup/>
                        <m:e>
                          <m:r>
                            <a:rPr lang="en-US" altLang="zh-HK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</m:nary>
                      <m:r>
                        <a:rPr lang="en-US" altLang="zh-HK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HK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HK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HK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altLang="zh-HK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altLang="zh-HK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HK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en-US" altLang="zh-HK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HK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  <m:sup>
                                        <m:r>
                                          <a:rPr lang="en-US" altLang="zh-HK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  <m:sSup>
                                  <m:sSupPr>
                                    <m:ctrlPr>
                                      <a:rPr lang="en-US" altLang="zh-HK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zh-HK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HK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  <m:r>
                                          <a:rPr lang="en-US" altLang="zh-HK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𝑖𝑠𝑡</m:t>
                                        </m:r>
                                      </m:e>
                                      <m:sub>
                                        <m:r>
                                          <a:rPr lang="en-US" altLang="zh-HK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𝐺</m:t>
                                        </m:r>
                                      </m:sub>
                                    </m:sSub>
                                    <m:r>
                                      <a:rPr lang="en-US" altLang="zh-HK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altLang="zh-HK" sz="2000" b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𝐪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en-US" altLang="zh-HK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HK" sz="2000" b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𝐩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en-US" altLang="zh-HK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  <m:sup>
                                    <m:r>
                                      <a:rPr lang="en-US" altLang="zh-HK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en-US" altLang="zh-HK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HK" altLang="en-US" sz="2000" dirty="0"/>
              </a:p>
            </p:txBody>
          </p:sp>
        </mc:Choice>
        <mc:Fallback xmlns="">
          <p:sp>
            <p:nvSpPr>
              <p:cNvPr id="54" name="TextBox 39">
                <a:extLst>
                  <a:ext uri="{FF2B5EF4-FFF2-40B4-BE49-F238E27FC236}">
                    <a16:creationId xmlns:a16="http://schemas.microsoft.com/office/drawing/2014/main" id="{78601B3C-5421-43B9-BD8C-86E265094F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2227" y="5657809"/>
                <a:ext cx="4247830" cy="98257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HK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5" name="Straight Connector 28">
            <a:extLst>
              <a:ext uri="{FF2B5EF4-FFF2-40B4-BE49-F238E27FC236}">
                <a16:creationId xmlns:a16="http://schemas.microsoft.com/office/drawing/2014/main" id="{A4043F6D-317D-472D-ACB8-237806C7E58B}"/>
              </a:ext>
            </a:extLst>
          </p:cNvPr>
          <p:cNvCxnSpPr>
            <a:cxnSpLocks/>
          </p:cNvCxnSpPr>
          <p:nvPr/>
        </p:nvCxnSpPr>
        <p:spPr>
          <a:xfrm>
            <a:off x="10130602" y="5820578"/>
            <a:ext cx="105432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29">
            <a:extLst>
              <a:ext uri="{FF2B5EF4-FFF2-40B4-BE49-F238E27FC236}">
                <a16:creationId xmlns:a16="http://schemas.microsoft.com/office/drawing/2014/main" id="{3B34AB1A-2A9A-49AD-9B72-8F70174BFF96}"/>
              </a:ext>
            </a:extLst>
          </p:cNvPr>
          <p:cNvCxnSpPr>
            <a:cxnSpLocks/>
          </p:cNvCxnSpPr>
          <p:nvPr/>
        </p:nvCxnSpPr>
        <p:spPr>
          <a:xfrm>
            <a:off x="10112893" y="6204173"/>
            <a:ext cx="84565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93">
                <a:extLst>
                  <a:ext uri="{FF2B5EF4-FFF2-40B4-BE49-F238E27FC236}">
                    <a16:creationId xmlns:a16="http://schemas.microsoft.com/office/drawing/2014/main" id="{BDCDC174-C10D-43D2-9750-8B7AF3A8C11C}"/>
                  </a:ext>
                </a:extLst>
              </p:cNvPr>
              <p:cNvSpPr txBox="1"/>
              <p:nvPr/>
            </p:nvSpPr>
            <p:spPr>
              <a:xfrm>
                <a:off x="7839581" y="5813185"/>
                <a:ext cx="216264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HK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HK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brk m:alnAt="7"/>
                          </m:rPr>
                          <a:rPr lang="en-US" altLang="zh-HK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en-US" altLang="zh-HK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𝑖𝑠𝑡</m:t>
                        </m:r>
                      </m:e>
                      <m:sub>
                        <m:r>
                          <a:rPr lang="en-US" altLang="zh-HK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</m:sub>
                    </m:sSub>
                    <m:d>
                      <m:dPr>
                        <m:ctrlPr>
                          <a:rPr lang="en-US" altLang="zh-HK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HK" sz="2000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𝐪</m:t>
                        </m:r>
                        <m:r>
                          <m:rPr>
                            <m:brk m:alnAt="7"/>
                          </m:rPr>
                          <a:rPr lang="en-US" altLang="zh-HK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zh-HK" sz="2000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𝐩</m:t>
                        </m:r>
                      </m:e>
                    </m:d>
                    <m:r>
                      <a:rPr lang="en-US" altLang="zh-HK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zh-HK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</m:oMath>
                </a14:m>
                <a:endParaRPr lang="zh-HK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7" name="TextBox 93">
                <a:extLst>
                  <a:ext uri="{FF2B5EF4-FFF2-40B4-BE49-F238E27FC236}">
                    <a16:creationId xmlns:a16="http://schemas.microsoft.com/office/drawing/2014/main" id="{BDCDC174-C10D-43D2-9750-8B7AF3A8C1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9581" y="5813185"/>
                <a:ext cx="2162643" cy="400110"/>
              </a:xfrm>
              <a:prstGeom prst="rect">
                <a:avLst/>
              </a:prstGeom>
              <a:blipFill>
                <a:blip r:embed="rId10"/>
                <a:stretch>
                  <a:fillRect l="-2817" t="-9231" b="-27692"/>
                </a:stretch>
              </a:blipFill>
            </p:spPr>
            <p:txBody>
              <a:bodyPr/>
              <a:lstStyle/>
              <a:p>
                <a:r>
                  <a:rPr lang="zh-HK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TextBox 94">
            <a:extLst>
              <a:ext uri="{FF2B5EF4-FFF2-40B4-BE49-F238E27FC236}">
                <a16:creationId xmlns:a16="http://schemas.microsoft.com/office/drawing/2014/main" id="{4B88F888-CB36-4F39-836B-8DB49AF72293}"/>
              </a:ext>
            </a:extLst>
          </p:cNvPr>
          <p:cNvSpPr txBox="1"/>
          <p:nvPr/>
        </p:nvSpPr>
        <p:spPr>
          <a:xfrm>
            <a:off x="7824794" y="6240276"/>
            <a:ext cx="11801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otherwise</a:t>
            </a:r>
            <a:endParaRPr lang="zh-HK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投影片編號版面配置區 59">
            <a:extLst>
              <a:ext uri="{FF2B5EF4-FFF2-40B4-BE49-F238E27FC236}">
                <a16:creationId xmlns:a16="http://schemas.microsoft.com/office/drawing/2014/main" id="{18701908-8DE0-414D-940E-5F26C991A8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0C135-18A3-4007-A5BA-492DBA26ECC2}" type="slidenum">
              <a:rPr lang="zh-HK" altLang="en-US" smtClean="0"/>
              <a:t>45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163117253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E03713F-3667-4DB9-BBC2-D63EA16712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Core Idea 2 of ADA: Binary Search</a:t>
            </a:r>
            <a:endParaRPr lang="zh-HK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5D0A74A6-9211-4C4D-A0DB-2A8D128DCB3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0013" y="1726773"/>
                <a:ext cx="10699389" cy="5131227"/>
              </a:xfrm>
            </p:spPr>
            <p:txBody>
              <a:bodyPr/>
              <a:lstStyle/>
              <a:p>
                <a: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Consider one possible case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HK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HK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𝑑𝑖𝑠𝑡</m:t>
                        </m:r>
                      </m:e>
                      <m:sub>
                        <m:r>
                          <a:rPr lang="en-US" altLang="zh-HK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𝐺</m:t>
                        </m:r>
                      </m:sub>
                    </m:sSub>
                    <m:d>
                      <m:dPr>
                        <m:ctrlPr>
                          <a:rPr lang="en-US" altLang="zh-HK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HK" b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𝐪</m:t>
                        </m:r>
                        <m:r>
                          <a:rPr lang="en-US" altLang="zh-HK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HK" b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𝐮</m:t>
                        </m:r>
                      </m:e>
                    </m:d>
                    <m:r>
                      <a:rPr lang="en-US" altLang="zh-HK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≤</m:t>
                    </m:r>
                    <m:r>
                      <a:rPr lang="en-US" altLang="zh-HK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𝑏</m:t>
                    </m:r>
                  </m:oMath>
                </a14:m>
                <a: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HK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HK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𝑑𝑖𝑠𝑡</m:t>
                        </m:r>
                      </m:e>
                      <m:sub>
                        <m:r>
                          <a:rPr lang="en-US" altLang="zh-HK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𝐺</m:t>
                        </m:r>
                      </m:sub>
                    </m:sSub>
                    <m:d>
                      <m:dPr>
                        <m:ctrlPr>
                          <a:rPr lang="en-US" altLang="zh-HK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HK" b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𝐪</m:t>
                        </m:r>
                        <m:r>
                          <a:rPr lang="en-US" altLang="zh-HK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HK" b="1" i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𝐯</m:t>
                        </m:r>
                      </m:e>
                    </m:d>
                    <m:r>
                      <a:rPr lang="en-US" altLang="zh-HK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&gt;</m:t>
                    </m:r>
                    <m:r>
                      <a:rPr lang="en-US" altLang="zh-HK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𝑏</m:t>
                    </m:r>
                  </m:oMath>
                </a14:m>
                <a: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).</a:t>
                </a:r>
              </a:p>
              <a:p>
                <a:endParaRPr lang="en-US" altLang="zh-HK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zh-HK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zh-HK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zh-HK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zh-HK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zh-HK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zh-HK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zh-HK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Can 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HK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HK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HK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sub>
                    </m:sSub>
                    <m:r>
                      <a:rPr lang="en-US" altLang="zh-HK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HK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𝐪</m:t>
                    </m:r>
                    <m:r>
                      <a:rPr lang="en-US" altLang="zh-HK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HK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 </a:t>
                </a:r>
                <a14:m>
                  <m:oMath xmlns:m="http://schemas.openxmlformats.org/officeDocument/2006/math">
                    <m:r>
                      <a:rPr lang="en-US" altLang="zh-HK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HK" i="1"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altLang="zh-HK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HK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altLang="zh-HK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zh-HK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altLang="zh-HK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HK" i="1"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altLang="zh-HK" i="1">
                            <a:latin typeface="Cambria Math" panose="02040503050406030204" pitchFamily="18" charset="0"/>
                          </a:rPr>
                          <m:t>)|</m:t>
                        </m:r>
                      </m:e>
                    </m:func>
                    <m:r>
                      <a:rPr lang="en-US" altLang="zh-HK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HK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time! Why?</a:t>
                </a:r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5D0A74A6-9211-4C4D-A0DB-2A8D128DCB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013" y="1726773"/>
                <a:ext cx="10699389" cy="5131227"/>
              </a:xfrm>
              <a:blipFill>
                <a:blip r:embed="rId2"/>
                <a:stretch>
                  <a:fillRect l="-1026" t="-2019" b="-2257"/>
                </a:stretch>
              </a:blipFill>
            </p:spPr>
            <p:txBody>
              <a:bodyPr/>
              <a:lstStyle/>
              <a:p>
                <a:r>
                  <a:rPr lang="zh-HK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5BB8C39D-86C2-463E-9162-DD7635BCAC5D}"/>
                  </a:ext>
                </a:extLst>
              </p:cNvPr>
              <p:cNvSpPr txBox="1"/>
              <p:nvPr/>
            </p:nvSpPr>
            <p:spPr>
              <a:xfrm>
                <a:off x="115447" y="2224002"/>
                <a:ext cx="4247830" cy="9825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HK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HK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HK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n-US" altLang="zh-HK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zh-HK" sz="20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𝐪</m:t>
                      </m:r>
                      <m:r>
                        <a:rPr lang="en-US" altLang="zh-HK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HK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HK" sz="20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𝐩</m:t>
                          </m:r>
                          <m:r>
                            <m:rPr>
                              <m:brk m:alnAt="7"/>
                            </m:rPr>
                            <a:rPr lang="en-US" altLang="zh-HK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altLang="zh-HK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zh-HK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HK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altLang="zh-HK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b>
                        <m:sup/>
                        <m:e>
                          <m:r>
                            <a:rPr lang="en-US" altLang="zh-HK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</m:nary>
                      <m:r>
                        <a:rPr lang="en-US" altLang="zh-HK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HK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HK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HK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altLang="zh-HK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altLang="zh-HK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HK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en-US" altLang="zh-HK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HK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  <m:sup>
                                        <m:r>
                                          <a:rPr lang="en-US" altLang="zh-HK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  <m:sSup>
                                  <m:sSupPr>
                                    <m:ctrlPr>
                                      <a:rPr lang="en-US" altLang="zh-HK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zh-HK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HK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  <m:r>
                                          <a:rPr lang="en-US" altLang="zh-HK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𝑖𝑠𝑡</m:t>
                                        </m:r>
                                      </m:e>
                                      <m:sub>
                                        <m:r>
                                          <a:rPr lang="en-US" altLang="zh-HK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𝐺</m:t>
                                        </m:r>
                                      </m:sub>
                                    </m:sSub>
                                    <m:r>
                                      <a:rPr lang="en-US" altLang="zh-HK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altLang="zh-HK" sz="2000" b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𝐪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en-US" altLang="zh-HK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HK" sz="2000" b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𝐩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en-US" altLang="zh-HK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  <m:sup>
                                    <m:r>
                                      <a:rPr lang="en-US" altLang="zh-HK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en-US" altLang="zh-HK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HK" altLang="en-US" sz="20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5BB8C39D-86C2-463E-9162-DD7635BCAC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47" y="2224002"/>
                <a:ext cx="4247830" cy="9825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HK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Straight Connector 28">
            <a:extLst>
              <a:ext uri="{FF2B5EF4-FFF2-40B4-BE49-F238E27FC236}">
                <a16:creationId xmlns:a16="http://schemas.microsoft.com/office/drawing/2014/main" id="{AD2040B7-B804-47DA-A597-969EFE59937C}"/>
              </a:ext>
            </a:extLst>
          </p:cNvPr>
          <p:cNvCxnSpPr>
            <a:cxnSpLocks/>
          </p:cNvCxnSpPr>
          <p:nvPr/>
        </p:nvCxnSpPr>
        <p:spPr>
          <a:xfrm>
            <a:off x="11242708" y="2731390"/>
            <a:ext cx="105432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29">
            <a:extLst>
              <a:ext uri="{FF2B5EF4-FFF2-40B4-BE49-F238E27FC236}">
                <a16:creationId xmlns:a16="http://schemas.microsoft.com/office/drawing/2014/main" id="{EBA386D0-A381-484F-8E27-FF74E54C76A7}"/>
              </a:ext>
            </a:extLst>
          </p:cNvPr>
          <p:cNvCxnSpPr>
            <a:cxnSpLocks/>
          </p:cNvCxnSpPr>
          <p:nvPr/>
        </p:nvCxnSpPr>
        <p:spPr>
          <a:xfrm>
            <a:off x="11224999" y="3114985"/>
            <a:ext cx="84565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93">
                <a:extLst>
                  <a:ext uri="{FF2B5EF4-FFF2-40B4-BE49-F238E27FC236}">
                    <a16:creationId xmlns:a16="http://schemas.microsoft.com/office/drawing/2014/main" id="{2CCB1C5A-2C96-47EF-93E2-262F114971D0}"/>
                  </a:ext>
                </a:extLst>
              </p:cNvPr>
              <p:cNvSpPr txBox="1"/>
              <p:nvPr/>
            </p:nvSpPr>
            <p:spPr>
              <a:xfrm>
                <a:off x="4472801" y="2379378"/>
                <a:ext cx="216264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HK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HK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brk m:alnAt="7"/>
                          </m:rPr>
                          <a:rPr lang="en-US" altLang="zh-HK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en-US" altLang="zh-HK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𝑖𝑠𝑡</m:t>
                        </m:r>
                      </m:e>
                      <m:sub>
                        <m:r>
                          <a:rPr lang="en-US" altLang="zh-HK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</m:sub>
                    </m:sSub>
                    <m:d>
                      <m:dPr>
                        <m:ctrlPr>
                          <a:rPr lang="en-US" altLang="zh-HK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HK" sz="2000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𝐪</m:t>
                        </m:r>
                        <m:r>
                          <m:rPr>
                            <m:brk m:alnAt="7"/>
                          </m:rPr>
                          <a:rPr lang="en-US" altLang="zh-HK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zh-HK" sz="2000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𝐩</m:t>
                        </m:r>
                      </m:e>
                    </m:d>
                    <m:r>
                      <a:rPr lang="en-US" altLang="zh-HK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zh-HK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</m:oMath>
                </a14:m>
                <a:endParaRPr lang="zh-HK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3" name="TextBox 93">
                <a:extLst>
                  <a:ext uri="{FF2B5EF4-FFF2-40B4-BE49-F238E27FC236}">
                    <a16:creationId xmlns:a16="http://schemas.microsoft.com/office/drawing/2014/main" id="{2CCB1C5A-2C96-47EF-93E2-262F114971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2801" y="2379378"/>
                <a:ext cx="2162643" cy="400110"/>
              </a:xfrm>
              <a:prstGeom prst="rect">
                <a:avLst/>
              </a:prstGeom>
              <a:blipFill>
                <a:blip r:embed="rId4"/>
                <a:stretch>
                  <a:fillRect l="-3107" t="-7576" b="-25758"/>
                </a:stretch>
              </a:blipFill>
            </p:spPr>
            <p:txBody>
              <a:bodyPr/>
              <a:lstStyle/>
              <a:p>
                <a:r>
                  <a:rPr lang="zh-HK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TextBox 94">
            <a:extLst>
              <a:ext uri="{FF2B5EF4-FFF2-40B4-BE49-F238E27FC236}">
                <a16:creationId xmlns:a16="http://schemas.microsoft.com/office/drawing/2014/main" id="{4A25B1FD-B382-4C8A-85B6-F471EAC900A2}"/>
              </a:ext>
            </a:extLst>
          </p:cNvPr>
          <p:cNvSpPr txBox="1"/>
          <p:nvPr/>
        </p:nvSpPr>
        <p:spPr>
          <a:xfrm>
            <a:off x="4458014" y="2806469"/>
            <a:ext cx="11801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otherwise</a:t>
            </a:r>
            <a:endParaRPr lang="zh-HK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矩形 47">
                <a:extLst>
                  <a:ext uri="{FF2B5EF4-FFF2-40B4-BE49-F238E27FC236}">
                    <a16:creationId xmlns:a16="http://schemas.microsoft.com/office/drawing/2014/main" id="{C97FC556-3C03-4999-B57E-1E4348286395}"/>
                  </a:ext>
                </a:extLst>
              </p:cNvPr>
              <p:cNvSpPr/>
              <p:nvPr/>
            </p:nvSpPr>
            <p:spPr>
              <a:xfrm>
                <a:off x="646788" y="3341515"/>
                <a:ext cx="5920467" cy="8983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HK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HK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HK" sz="20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𝐩</m:t>
                          </m:r>
                          <m:r>
                            <m:rPr>
                              <m:brk m:alnAt="7"/>
                            </m:rPr>
                            <a:rPr lang="en-US" altLang="zh-HK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altLang="zh-HK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zh-HK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HK" sz="20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𝐮</m:t>
                          </m:r>
                          <m:r>
                            <a:rPr lang="en-US" altLang="zh-HK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altLang="zh-HK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HK" sz="2000" b="1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𝐩</m:t>
                              </m:r>
                            </m:e>
                            <m:sup>
                              <m:r>
                                <a:rPr lang="en-US" altLang="zh-HK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altLang="zh-HK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b>
                        <m:sup/>
                        <m:e>
                          <m:r>
                            <a:rPr lang="en-US" altLang="zh-HK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</m:nary>
                      <m:r>
                        <a:rPr lang="en-US" altLang="zh-HK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altLang="zh-HK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brk m:alnAt="7"/>
                            </m:rPr>
                            <a:rPr lang="en-US" altLang="zh-HK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HK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zh-HK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HK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altLang="zh-HK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HK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en-US" altLang="zh-HK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sSup>
                            <m:sSupPr>
                              <m:ctrlPr>
                                <a:rPr lang="en-US" altLang="zh-HK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HK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HK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HK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𝑑</m:t>
                                      </m:r>
                                      <m:r>
                                        <a:rPr lang="en-US" altLang="zh-HK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𝑖𝑠𝑡</m:t>
                                      </m:r>
                                    </m:e>
                                    <m:sub>
                                      <m:r>
                                        <a:rPr lang="en-US" altLang="zh-HK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𝐺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zh-HK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HK" sz="2000" b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𝐪</m:t>
                                      </m:r>
                                      <m:r>
                                        <m:rPr>
                                          <m:brk m:alnAt="7"/>
                                        </m:rPr>
                                        <a:rPr lang="en-US" altLang="zh-HK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m:rPr>
                                          <m:brk m:alnAt="7"/>
                                        </m:rPr>
                                        <a:rPr lang="en-US" altLang="zh-HK" sz="2000" b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𝐮</m:t>
                                      </m:r>
                                    </m:e>
                                  </m:d>
                                  <m:r>
                                    <a:rPr lang="en-US" altLang="zh-HK" sz="20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altLang="zh-HK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HK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𝑑</m:t>
                                      </m:r>
                                      <m:r>
                                        <a:rPr lang="en-US" altLang="zh-HK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𝑖𝑠𝑡</m:t>
                                      </m:r>
                                    </m:e>
                                    <m:sub>
                                      <m:r>
                                        <a:rPr lang="en-US" altLang="zh-HK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𝐺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zh-HK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HK" sz="2000" b="1" i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𝐮</m:t>
                                      </m:r>
                                      <m:r>
                                        <m:rPr>
                                          <m:brk m:alnAt="7"/>
                                        </m:rPr>
                                        <a:rPr lang="en-US" altLang="zh-HK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zh-HK" sz="2000" b="1" i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𝐩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altLang="zh-HK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HK" altLang="en-US" sz="2000" dirty="0"/>
              </a:p>
            </p:txBody>
          </p:sp>
        </mc:Choice>
        <mc:Fallback xmlns="">
          <p:sp>
            <p:nvSpPr>
              <p:cNvPr id="48" name="矩形 47">
                <a:extLst>
                  <a:ext uri="{FF2B5EF4-FFF2-40B4-BE49-F238E27FC236}">
                    <a16:creationId xmlns:a16="http://schemas.microsoft.com/office/drawing/2014/main" id="{C97FC556-3C03-4999-B57E-1E43482863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788" y="3341515"/>
                <a:ext cx="5920467" cy="8983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HK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AF9626E5-BD3E-40AE-B295-13D1D2CE07EA}"/>
                  </a:ext>
                </a:extLst>
              </p:cNvPr>
              <p:cNvSpPr/>
              <p:nvPr/>
            </p:nvSpPr>
            <p:spPr>
              <a:xfrm>
                <a:off x="646788" y="4352735"/>
                <a:ext cx="7903510" cy="7900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HK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HK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d>
                        <m:dPr>
                          <m:ctrlPr>
                            <a:rPr lang="en-US" altLang="zh-HK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brk m:alnAt="7"/>
                            </m:rPr>
                            <a:rPr lang="en-US" altLang="zh-HK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HK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zh-HK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altLang="zh-HK" sz="20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altLang="zh-HK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HK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𝑑</m:t>
                                      </m:r>
                                      <m:r>
                                        <a:rPr lang="en-US" altLang="zh-HK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𝑖𝑠𝑡</m:t>
                                      </m:r>
                                    </m:e>
                                    <m:sub>
                                      <m:r>
                                        <a:rPr lang="en-US" altLang="zh-HK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𝐺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zh-HK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HK" sz="2000" b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𝐪</m:t>
                                      </m:r>
                                      <m:r>
                                        <m:rPr>
                                          <m:brk m:alnAt="7"/>
                                        </m:rPr>
                                        <a:rPr lang="en-US" altLang="zh-HK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m:rPr>
                                          <m:brk m:alnAt="7"/>
                                        </m:rPr>
                                        <a:rPr lang="en-US" altLang="zh-HK" sz="2000" b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𝐮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altLang="zh-HK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sSup>
                                <m:sSupPr>
                                  <m:ctrlPr>
                                    <a:rPr lang="en-US" altLang="zh-HK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HK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en-US" altLang="zh-HK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sSubSup>
                        <m:sSubSupPr>
                          <m:ctrlPr>
                            <a:rPr lang="en-US" altLang="zh-HK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HK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HK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zh-HK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HK" sz="20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𝐮</m:t>
                          </m:r>
                          <m:r>
                            <a:rPr lang="en-US" altLang="zh-HK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altLang="zh-HK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HK" sz="2000" b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𝐩</m:t>
                              </m:r>
                            </m:e>
                            <m:sup>
                              <m:r>
                                <a:rPr lang="en-US" altLang="zh-HK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altLang="zh-HK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b>
                        <m:sup>
                          <m:r>
                            <a:rPr lang="en-US" altLang="zh-HK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(0)</m:t>
                          </m:r>
                        </m:sup>
                      </m:sSubSup>
                      <m:r>
                        <a:rPr lang="en-US" altLang="zh-HK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zh-HK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HK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HK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zh-HK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en-US" altLang="zh-HK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7"/>
                                </m:rPr>
                                <a:rPr lang="en-US" altLang="zh-HK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altLang="zh-HK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𝑖𝑠𝑡</m:t>
                              </m:r>
                            </m:e>
                            <m:sub>
                              <m:r>
                                <a:rPr lang="en-US" altLang="zh-HK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HK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HK" sz="2000" b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𝐪</m:t>
                              </m:r>
                              <m:r>
                                <m:rPr>
                                  <m:brk m:alnAt="7"/>
                                </m:rPr>
                                <a:rPr lang="en-US" altLang="zh-HK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m:rPr>
                                  <m:brk m:alnAt="7"/>
                                </m:rPr>
                                <a:rPr lang="en-US" altLang="zh-HK" sz="2000" b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𝐮</m:t>
                              </m:r>
                            </m:e>
                          </m:d>
                        </m:num>
                        <m:den>
                          <m:sSup>
                            <m:sSupPr>
                              <m:ctrlPr>
                                <a:rPr lang="en-US" altLang="zh-HK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HK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altLang="zh-HK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sSubSup>
                        <m:sSubSupPr>
                          <m:ctrlPr>
                            <a:rPr lang="en-US" altLang="zh-HK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HK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HK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zh-HK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HK" sz="2000" b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𝐮</m:t>
                              </m:r>
                              <m:r>
                                <a:rPr lang="en-US" altLang="zh-HK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altLang="zh-HK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HK" sz="2000" b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𝐩</m:t>
                                  </m:r>
                                </m:e>
                                <m:sup>
                                  <m:r>
                                    <a:rPr lang="en-US" altLang="zh-HK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d>
                        </m:sub>
                        <m:sup>
                          <m:d>
                            <m:dPr>
                              <m:ctrlPr>
                                <a:rPr lang="en-US" altLang="zh-HK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HK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r>
                        <a:rPr lang="en-US" altLang="zh-HK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zh-HK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HK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zh-HK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HK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altLang="zh-HK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sSubSup>
                        <m:sSubSupPr>
                          <m:ctrlPr>
                            <a:rPr lang="en-US" altLang="zh-HK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HK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HK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zh-HK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HK" sz="2000" b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𝐮</m:t>
                              </m:r>
                              <m:r>
                                <a:rPr lang="en-US" altLang="zh-HK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altLang="zh-HK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HK" sz="2000" b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𝐩</m:t>
                                  </m:r>
                                </m:e>
                                <m:sup>
                                  <m:r>
                                    <a:rPr lang="en-US" altLang="zh-HK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d>
                        </m:sub>
                        <m:sup>
                          <m:d>
                            <m:dPr>
                              <m:ctrlPr>
                                <a:rPr lang="en-US" altLang="zh-HK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HK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zh-HK" altLang="en-US" sz="2000" dirty="0"/>
              </a:p>
            </p:txBody>
          </p:sp>
        </mc:Choice>
        <mc:Fallback xmlns=""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AF9626E5-BD3E-40AE-B295-13D1D2CE07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788" y="4352735"/>
                <a:ext cx="7903510" cy="79002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HK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0" name="圖片 49">
            <a:extLst>
              <a:ext uri="{FF2B5EF4-FFF2-40B4-BE49-F238E27FC236}">
                <a16:creationId xmlns:a16="http://schemas.microsoft.com/office/drawing/2014/main" id="{C4B063B5-4848-4D61-9103-33DB37883C4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20467" y="2224002"/>
            <a:ext cx="3356086" cy="2618098"/>
          </a:xfrm>
          <a:prstGeom prst="rect">
            <a:avLst/>
          </a:prstGeom>
        </p:spPr>
      </p:pic>
      <p:sp>
        <p:nvSpPr>
          <p:cNvPr id="51" name="TextBox 94">
            <a:extLst>
              <a:ext uri="{FF2B5EF4-FFF2-40B4-BE49-F238E27FC236}">
                <a16:creationId xmlns:a16="http://schemas.microsoft.com/office/drawing/2014/main" id="{D9141244-87D8-4F60-95B7-9991BEF8A05A}"/>
              </a:ext>
            </a:extLst>
          </p:cNvPr>
          <p:cNvSpPr txBox="1"/>
          <p:nvPr/>
        </p:nvSpPr>
        <p:spPr>
          <a:xfrm>
            <a:off x="115447" y="5476902"/>
            <a:ext cx="8114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where</a:t>
            </a:r>
            <a:endParaRPr lang="zh-HK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矩形 51">
                <a:extLst>
                  <a:ext uri="{FF2B5EF4-FFF2-40B4-BE49-F238E27FC236}">
                    <a16:creationId xmlns:a16="http://schemas.microsoft.com/office/drawing/2014/main" id="{E2D7355F-8DCF-45ED-BF01-4C8833799827}"/>
                  </a:ext>
                </a:extLst>
              </p:cNvPr>
              <p:cNvSpPr/>
              <p:nvPr/>
            </p:nvSpPr>
            <p:spPr>
              <a:xfrm>
                <a:off x="886475" y="5316043"/>
                <a:ext cx="3833293" cy="8789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HK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HK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HK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zh-HK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HK" sz="20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𝐮</m:t>
                          </m:r>
                          <m:r>
                            <a:rPr lang="en-US" altLang="zh-HK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altLang="zh-HK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HK" sz="2000" b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𝐩</m:t>
                              </m:r>
                            </m:e>
                            <m:sup>
                              <m:r>
                                <a:rPr lang="en-US" altLang="zh-HK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altLang="zh-HK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b>
                        <m:sup>
                          <m:r>
                            <a:rPr lang="en-US" altLang="zh-HK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HK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𝑑𝑒𝑔</m:t>
                          </m:r>
                          <m:r>
                            <a:rPr lang="en-US" altLang="zh-HK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altLang="zh-HK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HK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HK" sz="20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𝐩</m:t>
                          </m:r>
                          <m:r>
                            <m:rPr>
                              <m:brk m:alnAt="7"/>
                            </m:rPr>
                            <a:rPr lang="en-US" altLang="zh-HK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altLang="zh-HK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zh-HK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HK" sz="20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𝐮</m:t>
                          </m:r>
                          <m:r>
                            <a:rPr lang="en-US" altLang="zh-HK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altLang="zh-HK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HK" sz="2000" b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𝐩</m:t>
                              </m:r>
                            </m:e>
                            <m:sup>
                              <m:r>
                                <a:rPr lang="en-US" altLang="zh-HK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altLang="zh-HK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altLang="zh-HK" sz="2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altLang="zh-HK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HK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altLang="zh-HK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𝑖𝑠𝑡</m:t>
                                  </m:r>
                                </m:e>
                                <m:sub>
                                  <m:r>
                                    <a:rPr lang="en-US" altLang="zh-HK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HK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HK" sz="2000" b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𝐮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altLang="zh-HK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HK" sz="2000" b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𝐩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altLang="zh-HK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𝑑𝑒𝑔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zh-HK" altLang="en-US" sz="2000" dirty="0"/>
              </a:p>
            </p:txBody>
          </p:sp>
        </mc:Choice>
        <mc:Fallback xmlns="">
          <p:sp>
            <p:nvSpPr>
              <p:cNvPr id="52" name="矩形 51">
                <a:extLst>
                  <a:ext uri="{FF2B5EF4-FFF2-40B4-BE49-F238E27FC236}">
                    <a16:creationId xmlns:a16="http://schemas.microsoft.com/office/drawing/2014/main" id="{E2D7355F-8DCF-45ED-BF01-4C88337998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475" y="5316043"/>
                <a:ext cx="3833293" cy="87895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HK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投影片編號版面配置區 54">
            <a:extLst>
              <a:ext uri="{FF2B5EF4-FFF2-40B4-BE49-F238E27FC236}">
                <a16:creationId xmlns:a16="http://schemas.microsoft.com/office/drawing/2014/main" id="{D73099CC-1FE6-47C9-916C-B44CE18A0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0C135-18A3-4007-A5BA-492DBA26ECC2}" type="slidenum">
              <a:rPr lang="zh-HK" altLang="en-US" smtClean="0"/>
              <a:t>46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284119575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DE7769A-E524-466D-9559-42FE6E7F6E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66218"/>
            <a:ext cx="12192000" cy="1325563"/>
          </a:xfrm>
        </p:spPr>
        <p:txBody>
          <a:bodyPr/>
          <a:lstStyle/>
          <a:p>
            <a:pPr algn="ctr"/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Software Development of KDV and its Variants</a:t>
            </a: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1510037E-CDC2-4819-9ED1-4E9096C965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0C135-18A3-4007-A5BA-492DBA26ECC2}" type="slidenum">
              <a:rPr lang="zh-HK" altLang="en-US" smtClean="0"/>
              <a:t>47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164211016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481F67A-DE6A-4173-A38A-9361E56A01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4310" y="153192"/>
            <a:ext cx="10515600" cy="1325563"/>
          </a:xfrm>
        </p:spPr>
        <p:txBody>
          <a:bodyPr/>
          <a:lstStyle/>
          <a:p>
            <a:pPr algn="ctr"/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LIBKDV</a:t>
            </a:r>
            <a:endParaRPr lang="zh-HK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4B75CBF-2333-448B-A5E7-5ABD0BE10D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9418" y="1478755"/>
            <a:ext cx="10515600" cy="4351338"/>
          </a:xfrm>
        </p:spPr>
        <p:txBody>
          <a:bodyPr/>
          <a:lstStyle/>
          <a:p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python library for supporting KDV and STKDV.</a:t>
            </a:r>
          </a:p>
          <a:p>
            <a:pPr lvl="1"/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Adopt our solution, SLAM, for computing KDV</a:t>
            </a:r>
          </a:p>
          <a:p>
            <a:pPr lvl="1"/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Adopt our solution, SWS, for computing STKDV</a:t>
            </a:r>
          </a:p>
          <a:p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Webpage: </a:t>
            </a:r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https://github.com/libkdv/libkdv</a:t>
            </a:r>
            <a:endParaRPr lang="en-US" altLang="zh-H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Functionalities:</a:t>
            </a:r>
          </a:p>
          <a:p>
            <a:endParaRPr lang="en-US" altLang="zh-H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5E02E4C8-245D-45D9-B4A5-FE0DA61C7C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1945" y="3798276"/>
            <a:ext cx="5962650" cy="2457450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A715B060-E19A-4545-9F62-DA72119D71C2}"/>
              </a:ext>
            </a:extLst>
          </p:cNvPr>
          <p:cNvSpPr txBox="1"/>
          <p:nvPr/>
        </p:nvSpPr>
        <p:spPr>
          <a:xfrm>
            <a:off x="-41945" y="6211669"/>
            <a:ext cx="59626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Generate multiple KDVs (based on LIBKDV) with different bandwidths </a:t>
            </a:r>
            <a:r>
              <a:rPr lang="en-US" altLang="zh-HK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the New York traffic accident dataset.</a:t>
            </a:r>
            <a:endParaRPr lang="zh-HK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8" name="圖片 17" descr="一張含有 地圖 的圖片&#10;&#10;自動產生的描述">
            <a:extLst>
              <a:ext uri="{FF2B5EF4-FFF2-40B4-BE49-F238E27FC236}">
                <a16:creationId xmlns:a16="http://schemas.microsoft.com/office/drawing/2014/main" id="{21781079-6A59-4B30-8963-AE65927425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0016" y="3975330"/>
            <a:ext cx="6370039" cy="1900975"/>
          </a:xfrm>
          <a:prstGeom prst="rect">
            <a:avLst/>
          </a:prstGeom>
        </p:spPr>
      </p:pic>
      <p:sp>
        <p:nvSpPr>
          <p:cNvPr id="19" name="文字方塊 18">
            <a:extLst>
              <a:ext uri="{FF2B5EF4-FFF2-40B4-BE49-F238E27FC236}">
                <a16:creationId xmlns:a16="http://schemas.microsoft.com/office/drawing/2014/main" id="{7E229F0B-FE04-4CFC-B70F-59881D2824AF}"/>
              </a:ext>
            </a:extLst>
          </p:cNvPr>
          <p:cNvSpPr txBox="1"/>
          <p:nvPr/>
        </p:nvSpPr>
        <p:spPr>
          <a:xfrm>
            <a:off x="6326697" y="6211668"/>
            <a:ext cx="59626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Generate STKDV (based on LIBKDV) with different bandwidths </a:t>
            </a:r>
            <a:r>
              <a:rPr lang="en-US" altLang="zh-HK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the Hong Kong COVID-19 cases</a:t>
            </a:r>
            <a:endParaRPr lang="zh-HK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C7B7265-F4CD-4216-B06F-98C1F6501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8022" y="6492875"/>
            <a:ext cx="2743200" cy="365125"/>
          </a:xfrm>
        </p:spPr>
        <p:txBody>
          <a:bodyPr/>
          <a:lstStyle/>
          <a:p>
            <a:fld id="{2F20C135-18A3-4007-A5BA-492DBA26ECC2}" type="slidenum">
              <a:rPr lang="zh-HK" altLang="en-US" smtClean="0"/>
              <a:t>48</a:t>
            </a:fld>
            <a:endParaRPr lang="zh-HK" altLang="en-US" dirty="0"/>
          </a:p>
        </p:txBody>
      </p:sp>
    </p:spTree>
    <p:extLst>
      <p:ext uri="{BB962C8B-B14F-4D97-AF65-F5344CB8AC3E}">
        <p14:creationId xmlns:p14="http://schemas.microsoft.com/office/powerpoint/2010/main" val="144310153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11AA847-1114-45C7-9CB2-19074B6E4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LIBKDV</a:t>
            </a:r>
            <a:endParaRPr lang="zh-HK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7BCD531-EDEE-40AE-92BF-D3514F8B1C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163008" cy="4351338"/>
          </a:xfrm>
        </p:spPr>
        <p:txBody>
          <a:bodyPr/>
          <a:lstStyle/>
          <a:p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Fast </a:t>
            </a:r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</a:t>
            </a:r>
            <a:endParaRPr lang="zh-HK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707D0DCA-DB18-48A2-BA1E-FE99896347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514" y="2539079"/>
            <a:ext cx="3237354" cy="2518757"/>
          </a:xfrm>
          <a:prstGeom prst="rect">
            <a:avLst/>
          </a:prstGeom>
        </p:spPr>
      </p:pic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6331077D-7F34-4231-A7F7-7A5228674903}"/>
              </a:ext>
            </a:extLst>
          </p:cNvPr>
          <p:cNvSpPr txBox="1">
            <a:spLocks/>
          </p:cNvSpPr>
          <p:nvPr/>
        </p:nvSpPr>
        <p:spPr>
          <a:xfrm>
            <a:off x="4704184" y="1825625"/>
            <a:ext cx="416300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Easy to use </a:t>
            </a:r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</a:t>
            </a:r>
            <a:endParaRPr lang="zh-HK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477EE7D6-BC57-4E98-957F-E792D5A574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3142" y="4013212"/>
            <a:ext cx="7096125" cy="1704975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517CE6D7-C56A-4F1F-AD57-2D585092E3B1}"/>
              </a:ext>
            </a:extLst>
          </p:cNvPr>
          <p:cNvSpPr txBox="1"/>
          <p:nvPr/>
        </p:nvSpPr>
        <p:spPr>
          <a:xfrm>
            <a:off x="7729348" y="5716743"/>
            <a:ext cx="12121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STKDV</a:t>
            </a:r>
            <a:endParaRPr lang="zh-HK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90F3C95D-E205-4579-933B-4E7CE17988AF}"/>
              </a:ext>
            </a:extLst>
          </p:cNvPr>
          <p:cNvSpPr txBox="1"/>
          <p:nvPr/>
        </p:nvSpPr>
        <p:spPr>
          <a:xfrm>
            <a:off x="7850160" y="3429000"/>
            <a:ext cx="8531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KDV</a:t>
            </a:r>
            <a:endParaRPr lang="zh-HK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F249E83B-89B6-4DFE-88A2-B3788E2972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1208" y="2562225"/>
            <a:ext cx="6276975" cy="866775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CB3A16A-D877-4709-8B02-64A696868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0C135-18A3-4007-A5BA-492DBA26ECC2}" type="slidenum">
              <a:rPr lang="zh-HK" altLang="en-US" smtClean="0"/>
              <a:t>49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25927964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0532D2-8B8E-4685-8EB9-833573877F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Scatter Plot</a:t>
            </a:r>
            <a:endParaRPr lang="zh-HK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969A90-95BD-4E38-B170-01CB0920BD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Directly plots data points in the map.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2D1DE0-4CA8-4FB6-9065-A6E0557126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0043" y="2404395"/>
            <a:ext cx="4914900" cy="264795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205EACA-687A-4F07-88E4-C3DCE0667E44}"/>
              </a:ext>
            </a:extLst>
          </p:cNvPr>
          <p:cNvSpPr/>
          <p:nvPr/>
        </p:nvSpPr>
        <p:spPr>
          <a:xfrm>
            <a:off x="4044041" y="5023608"/>
            <a:ext cx="320472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Scatter plot of the data points of </a:t>
            </a:r>
          </a:p>
          <a:p>
            <a:r>
              <a:rPr lang="zh-HK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1854 London cholera epidemic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A72E2AF-0531-4A4B-9CC0-5449341F2DA3}"/>
              </a:ext>
            </a:extLst>
          </p:cNvPr>
          <p:cNvSpPr/>
          <p:nvPr/>
        </p:nvSpPr>
        <p:spPr>
          <a:xfrm>
            <a:off x="0" y="6575677"/>
            <a:ext cx="1212209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HK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[LDAV15] </a:t>
            </a:r>
            <a:r>
              <a:rPr lang="zh-HK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A. Perrot, R. Bourqui, N. Hanusse F. Lalanne D. Auber, "Large Interactive Visualization of Density Functions on Big Data Infrastructure" LDAV2015</a:t>
            </a: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10F9C1B7-1C00-4A21-9DF4-6F9CD6B27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0C135-18A3-4007-A5BA-492DBA26ECC2}" type="slidenum">
              <a:rPr lang="zh-HK" altLang="en-US" smtClean="0"/>
              <a:t>5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236507237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519391B-05BC-49B9-887B-60B4028907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341" y="381903"/>
            <a:ext cx="11375470" cy="1325563"/>
          </a:xfrm>
        </p:spPr>
        <p:txBody>
          <a:bodyPr/>
          <a:lstStyle/>
          <a:p>
            <a:pPr algn="ctr"/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Hong Kong and Macau COVID-19 Hotspot Maps</a:t>
            </a:r>
            <a:endParaRPr lang="zh-HK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C04BC8D-6441-4893-B23C-676B7983BD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Websites: </a:t>
            </a:r>
          </a:p>
          <a:p>
            <a:pPr lvl="1"/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Hong Kong version (</a:t>
            </a:r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https://covid19.comp.hkbu.edu.hk/</a:t>
            </a:r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lvl="1"/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Macau version (</a:t>
            </a:r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http://degroup.cis.um.edu.mo/covid-19/</a:t>
            </a:r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endParaRPr lang="en-US" altLang="zh-H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Powered by LIBKDV (</a:t>
            </a:r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https://github.com/libkdv/libkdv</a:t>
            </a:r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endParaRPr lang="en-US" altLang="zh-H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achieve real-time performance (&lt; 0.5 sec) for computing KDV </a:t>
            </a:r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</a:t>
            </a:r>
          </a:p>
          <a:p>
            <a:endParaRPr lang="en-US" altLang="zh-HK" dirty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Can achieve nearly real-time performance for computing STKDV </a:t>
            </a:r>
            <a:endParaRPr lang="zh-HK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070764F-FA2F-4B7B-85AE-FD3C91EB6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0C135-18A3-4007-A5BA-492DBA26ECC2}" type="slidenum">
              <a:rPr lang="zh-HK" altLang="en-US" smtClean="0"/>
              <a:t>50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278870124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4DA044E-224C-4E87-8B80-72E06C895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559" y="100516"/>
            <a:ext cx="11378882" cy="1325563"/>
          </a:xfrm>
        </p:spPr>
        <p:txBody>
          <a:bodyPr/>
          <a:lstStyle/>
          <a:p>
            <a:pPr algn="ctr"/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Hong Kong and Macau COVID-19 Hotspot Maps</a:t>
            </a:r>
            <a:endParaRPr lang="zh-HK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D44C3733-CBED-4251-8DDF-B69EC40896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9" y="1445562"/>
            <a:ext cx="3556494" cy="4122418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5EBBC0F8-6951-437F-AAE3-A1C133CF05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5863" y="1445562"/>
            <a:ext cx="3748190" cy="4804682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50BD713E-85C1-42D1-BBFD-85F5D26408BF}"/>
              </a:ext>
            </a:extLst>
          </p:cNvPr>
          <p:cNvSpPr/>
          <p:nvPr/>
        </p:nvSpPr>
        <p:spPr>
          <a:xfrm>
            <a:off x="65831" y="5567980"/>
            <a:ext cx="344357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HK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Oriental Daily Hong Kong (in Chinese)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C54D14E-0C98-45EE-9594-52751EA0B387}"/>
              </a:ext>
            </a:extLst>
          </p:cNvPr>
          <p:cNvSpPr/>
          <p:nvPr/>
        </p:nvSpPr>
        <p:spPr>
          <a:xfrm>
            <a:off x="4023480" y="6250244"/>
            <a:ext cx="283295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HK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 Kung Pao News (in Chinese)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1A7AC672-4139-4F0B-914F-D50A77647A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4053" y="1445562"/>
            <a:ext cx="4788800" cy="3894189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4D2D326B-3AC0-4C20-A12D-3CF104ED7419}"/>
              </a:ext>
            </a:extLst>
          </p:cNvPr>
          <p:cNvSpPr/>
          <p:nvPr/>
        </p:nvSpPr>
        <p:spPr>
          <a:xfrm>
            <a:off x="9082320" y="5243161"/>
            <a:ext cx="12522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HK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standard</a:t>
            </a:r>
            <a:endParaRPr lang="zh-HK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9C2DFD2A-E1F8-45F0-A3B8-C53B8F58F0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0C135-18A3-4007-A5BA-492DBA26ECC2}" type="slidenum">
              <a:rPr lang="zh-HK" altLang="en-US" smtClean="0"/>
              <a:t>51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292437305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E42E809-CE2D-4938-8FEA-CDA1C2D6B2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196" y="365125"/>
            <a:ext cx="11881607" cy="1325563"/>
          </a:xfrm>
        </p:spPr>
        <p:txBody>
          <a:bodyPr/>
          <a:lstStyle/>
          <a:p>
            <a:pPr algn="ctr"/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Hong Kong and Macau COVID-19 Hotspot Maps</a:t>
            </a:r>
            <a:endParaRPr lang="zh-HK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CA7E2C2-00DD-4099-846B-DA165EA1DB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519" y="2251933"/>
            <a:ext cx="4877947" cy="2779842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65F30D3B-7DE3-4CE6-9A41-81BF78498A95}"/>
              </a:ext>
            </a:extLst>
          </p:cNvPr>
          <p:cNvSpPr/>
          <p:nvPr/>
        </p:nvSpPr>
        <p:spPr>
          <a:xfrm>
            <a:off x="1974740" y="5031775"/>
            <a:ext cx="351731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HK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Macau TDM (Video news in Cantonese)</a:t>
            </a:r>
            <a:endParaRPr lang="zh-HK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9CD5D1DD-0631-4555-941D-90BB31B42D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1861" y="2251933"/>
            <a:ext cx="4261642" cy="2779842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8B9336B4-12CE-4F20-B19D-CA135AEA48F1}"/>
              </a:ext>
            </a:extLst>
          </p:cNvPr>
          <p:cNvSpPr/>
          <p:nvPr/>
        </p:nvSpPr>
        <p:spPr>
          <a:xfrm>
            <a:off x="8083902" y="5031775"/>
            <a:ext cx="109677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HK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Newswires</a:t>
            </a:r>
            <a:endParaRPr lang="zh-HK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53962608-4AD7-4283-AF22-8A151E709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0C135-18A3-4007-A5BA-492DBA26ECC2}" type="slidenum">
              <a:rPr lang="zh-HK" altLang="en-US" smtClean="0"/>
              <a:t>52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215702835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6D5CDCB-F733-4167-A994-EA8FFE10F7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Plugin for GIS Systems</a:t>
            </a:r>
            <a:endParaRPr lang="zh-HK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9D76EFB-8772-40DB-8524-672ABC6990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fastest plugin for generating KDV </a:t>
            </a:r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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B7765D5-AFA0-41F1-BA4A-D9772F54F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0C135-18A3-4007-A5BA-492DBA26ECC2}" type="slidenum">
              <a:rPr lang="zh-HK" altLang="en-US" smtClean="0"/>
              <a:t>53</a:t>
            </a:fld>
            <a:endParaRPr lang="zh-HK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36DA01C3-FE3D-42D2-90CD-4F9691CEEA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956218"/>
            <a:ext cx="5436766" cy="2990221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0899BB98-1F28-4F92-99A1-CB6B4EFAC9D2}"/>
              </a:ext>
            </a:extLst>
          </p:cNvPr>
          <p:cNvSpPr txBox="1"/>
          <p:nvPr/>
        </p:nvSpPr>
        <p:spPr>
          <a:xfrm>
            <a:off x="6864652" y="5936047"/>
            <a:ext cx="38994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 KDV plugin for QGIS (50 seconds)</a:t>
            </a:r>
          </a:p>
          <a:p>
            <a:pPr algn="ctr"/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 the resolution size 2000 x 1600</a:t>
            </a:r>
            <a:endParaRPr lang="zh-HK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E4AD0FBD-E229-4DFC-AB4B-0EBCA36676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268" y="2956218"/>
            <a:ext cx="5436766" cy="2998716"/>
          </a:xfrm>
          <a:prstGeom prst="rect">
            <a:avLst/>
          </a:prstGeom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C664FA15-DFD8-4A15-87A4-FDB0F53AF3F1}"/>
              </a:ext>
            </a:extLst>
          </p:cNvPr>
          <p:cNvSpPr txBox="1"/>
          <p:nvPr/>
        </p:nvSpPr>
        <p:spPr>
          <a:xfrm>
            <a:off x="529982" y="5936047"/>
            <a:ext cx="53870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QGIS internal function for KDV (3 minutes 32 seconds)</a:t>
            </a:r>
            <a:b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 the resolution size 1994 x 1566</a:t>
            </a:r>
            <a:endParaRPr lang="zh-HK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13B907CB-411D-4B0E-8B46-0BA883A0DA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14219" y="2553373"/>
            <a:ext cx="382333" cy="361629"/>
          </a:xfrm>
          <a:prstGeom prst="rect">
            <a:avLst/>
          </a:prstGeom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BF74695D-E8D5-4BA6-AD7C-342FF7AF8F45}"/>
              </a:ext>
            </a:extLst>
          </p:cNvPr>
          <p:cNvSpPr txBox="1"/>
          <p:nvPr/>
        </p:nvSpPr>
        <p:spPr>
          <a:xfrm>
            <a:off x="8352361" y="2541028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5x</a:t>
            </a:r>
            <a:endParaRPr lang="zh-HK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9" name="圖片 18">
            <a:extLst>
              <a:ext uri="{FF2B5EF4-FFF2-40B4-BE49-F238E27FC236}">
                <a16:creationId xmlns:a16="http://schemas.microsoft.com/office/drawing/2014/main" id="{8341A38A-8232-457A-B9C5-4A74A4F793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8279" y="2550803"/>
            <a:ext cx="382333" cy="361629"/>
          </a:xfrm>
          <a:prstGeom prst="rect">
            <a:avLst/>
          </a:prstGeom>
        </p:spPr>
      </p:pic>
      <p:sp>
        <p:nvSpPr>
          <p:cNvPr id="20" name="文字方塊 19">
            <a:extLst>
              <a:ext uri="{FF2B5EF4-FFF2-40B4-BE49-F238E27FC236}">
                <a16:creationId xmlns:a16="http://schemas.microsoft.com/office/drawing/2014/main" id="{BE9A1196-25E6-48ED-AFC5-1AA33910056F}"/>
              </a:ext>
            </a:extLst>
          </p:cNvPr>
          <p:cNvSpPr txBox="1"/>
          <p:nvPr/>
        </p:nvSpPr>
        <p:spPr>
          <a:xfrm>
            <a:off x="2546421" y="2538458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5x</a:t>
            </a:r>
            <a:endParaRPr lang="zh-HK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303636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A180400-9DAF-4EE6-BED0-2E207D6B0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Plugin for GIS Systems</a:t>
            </a:r>
            <a:endParaRPr lang="zh-HK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E334772-A75B-4781-9BD2-975D164CD0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fastest plugin for generating STKDV </a:t>
            </a:r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</a:t>
            </a:r>
          </a:p>
          <a:p>
            <a:endParaRPr lang="zh-HK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3E1FC18-04F9-4F49-8837-8C142881F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0C135-18A3-4007-A5BA-492DBA26ECC2}" type="slidenum">
              <a:rPr lang="zh-HK" altLang="en-US" smtClean="0"/>
              <a:t>54</a:t>
            </a:fld>
            <a:endParaRPr lang="zh-HK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D3DABA2C-FC11-4DF7-80CF-9B694F4830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8189" y="2405900"/>
            <a:ext cx="382333" cy="361629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EDE1EB7F-0A5C-4BC9-B7AC-497CEA6FA293}"/>
              </a:ext>
            </a:extLst>
          </p:cNvPr>
          <p:cNvSpPr txBox="1"/>
          <p:nvPr/>
        </p:nvSpPr>
        <p:spPr>
          <a:xfrm>
            <a:off x="5059611" y="2398197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10x</a:t>
            </a:r>
            <a:endParaRPr lang="zh-HK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E7405C1C-31F1-4B11-960A-B398313FB2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6441" y="2836528"/>
            <a:ext cx="6096000" cy="3238500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FE42AF93-0BC4-4249-A778-AD7F82873C92}"/>
              </a:ext>
            </a:extLst>
          </p:cNvPr>
          <p:cNvSpPr txBox="1"/>
          <p:nvPr/>
        </p:nvSpPr>
        <p:spPr>
          <a:xfrm>
            <a:off x="3477805" y="6033184"/>
            <a:ext cx="48654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 KDV plugin for QGIS (128 seconds) with </a:t>
            </a:r>
          </a:p>
          <a:p>
            <a:pPr algn="ctr"/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resolution size 2000 x 1600 and 12 timestamps</a:t>
            </a:r>
            <a:endParaRPr lang="zh-HK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698623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B03F2DE-645C-4CD8-B381-7B9CC9078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Plugin for GIS Systems</a:t>
            </a:r>
            <a:endParaRPr lang="zh-HK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6983FBB-CF2B-42B8-8864-712892F7FA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6283" y="1825625"/>
            <a:ext cx="6296816" cy="4351338"/>
          </a:xfrm>
        </p:spPr>
        <p:txBody>
          <a:bodyPr/>
          <a:lstStyle/>
          <a:p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Approved by QGIS (</a:t>
            </a:r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link</a:t>
            </a:r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</a:p>
          <a:p>
            <a:endParaRPr lang="en-US" altLang="zh-H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HK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內容版面配置區 2">
            <a:extLst>
              <a:ext uri="{FF2B5EF4-FFF2-40B4-BE49-F238E27FC236}">
                <a16:creationId xmlns:a16="http://schemas.microsoft.com/office/drawing/2014/main" id="{B9C519D8-B04B-47EF-849A-9EACBFD2925A}"/>
              </a:ext>
            </a:extLst>
          </p:cNvPr>
          <p:cNvSpPr txBox="1">
            <a:spLocks/>
          </p:cNvSpPr>
          <p:nvPr/>
        </p:nvSpPr>
        <p:spPr>
          <a:xfrm>
            <a:off x="7599" y="1825625"/>
            <a:ext cx="535707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QGIS plugin (</a:t>
            </a:r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GitHub link</a:t>
            </a:r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</a:p>
          <a:p>
            <a:endParaRPr lang="en-US" altLang="zh-H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HK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圖片 6" descr="一張含有 文字, 螢幕擷取畫面, 軟體, 數字 的圖片&#10;&#10;自動產生的描述">
            <a:extLst>
              <a:ext uri="{FF2B5EF4-FFF2-40B4-BE49-F238E27FC236}">
                <a16:creationId xmlns:a16="http://schemas.microsoft.com/office/drawing/2014/main" id="{88D566FD-1D49-42F5-AEC8-F43285A055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3401" y="2386739"/>
            <a:ext cx="2903633" cy="4158221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350841DE-822F-413F-9BA2-924111AE55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47099" y="2386739"/>
            <a:ext cx="6096000" cy="2833352"/>
          </a:xfrm>
          <a:prstGeom prst="rect">
            <a:avLst/>
          </a:prstGeom>
        </p:spPr>
      </p:pic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86F8F7F-3B22-4F16-A63E-72C597737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0C135-18A3-4007-A5BA-492DBA26ECC2}" type="slidenum">
              <a:rPr lang="zh-HK" altLang="en-US" smtClean="0"/>
              <a:t>55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90943182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DC4AA86-301D-4606-A147-8EE7137087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8682"/>
            <a:ext cx="10515600" cy="1325563"/>
          </a:xfrm>
        </p:spPr>
        <p:txBody>
          <a:bodyPr/>
          <a:lstStyle/>
          <a:p>
            <a:pPr algn="ctr"/>
            <a:r>
              <a:rPr lang="en-US" altLang="zh-H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PyNKDV</a:t>
            </a:r>
            <a:endParaRPr lang="zh-HK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FE6C3E4-5E09-4A4D-822B-CF89A62583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8538" y="1578092"/>
            <a:ext cx="10515600" cy="1761637"/>
          </a:xfrm>
        </p:spPr>
        <p:txBody>
          <a:bodyPr/>
          <a:lstStyle/>
          <a:p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python library for generating NKDV (based on our ADA method).</a:t>
            </a:r>
          </a:p>
          <a:p>
            <a:endParaRPr lang="en-US" altLang="zh-H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Webpage: </a:t>
            </a:r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https://github.com/edisonchan2013928/PyNKDV</a:t>
            </a:r>
            <a:endParaRPr lang="en-US" altLang="zh-H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5C9185AF-E0A9-4F5C-8264-CEE488462B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3915" y="3298796"/>
            <a:ext cx="3753897" cy="2830696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98D862C0-FFC6-4744-B6AF-5B49EE089AA8}"/>
              </a:ext>
            </a:extLst>
          </p:cNvPr>
          <p:cNvSpPr txBox="1"/>
          <p:nvPr/>
        </p:nvSpPr>
        <p:spPr>
          <a:xfrm>
            <a:off x="3136976" y="6088559"/>
            <a:ext cx="498777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HK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NKDV for the 311-call location dataset in </a:t>
            </a:r>
          </a:p>
          <a:p>
            <a:pPr algn="ctr"/>
            <a:r>
              <a:rPr lang="en-US" altLang="zh-HK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San Francisco (generated by </a:t>
            </a:r>
            <a:r>
              <a:rPr lang="en-US" altLang="zh-HK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PyNKDV</a:t>
            </a:r>
            <a:r>
              <a:rPr lang="en-US" altLang="zh-HK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HK" alt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743C2C3C-EE0B-4242-88A8-AD9F3E3A2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0C135-18A3-4007-A5BA-492DBA26ECC2}" type="slidenum">
              <a:rPr lang="zh-HK" altLang="en-US" smtClean="0"/>
              <a:t>56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140818072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3F07FA7-BFFF-4C2A-B164-F4E9DC3FD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H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PyNKDV</a:t>
            </a:r>
            <a:endParaRPr lang="zh-HK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187E6A5-DE20-44AE-AF81-585DA5A5D0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14525"/>
            <a:ext cx="3884525" cy="4351338"/>
          </a:xfrm>
        </p:spPr>
        <p:txBody>
          <a:bodyPr/>
          <a:lstStyle/>
          <a:p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Fast </a:t>
            </a:r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</a:t>
            </a:r>
            <a:endParaRPr lang="zh-HK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內容版面配置區 2">
            <a:extLst>
              <a:ext uri="{FF2B5EF4-FFF2-40B4-BE49-F238E27FC236}">
                <a16:creationId xmlns:a16="http://schemas.microsoft.com/office/drawing/2014/main" id="{4C207C46-CF0E-4CB2-8E26-E7FB46260B02}"/>
              </a:ext>
            </a:extLst>
          </p:cNvPr>
          <p:cNvSpPr txBox="1">
            <a:spLocks/>
          </p:cNvSpPr>
          <p:nvPr/>
        </p:nvSpPr>
        <p:spPr>
          <a:xfrm>
            <a:off x="5622890" y="1911350"/>
            <a:ext cx="38845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Easy to use </a:t>
            </a:r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</a:t>
            </a:r>
            <a:endParaRPr lang="zh-HK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圖片 5" descr="一張含有 文字, 螢幕擷取畫面, 字型 的圖片&#10;&#10;自動產生的描述">
            <a:extLst>
              <a:ext uri="{FF2B5EF4-FFF2-40B4-BE49-F238E27FC236}">
                <a16:creationId xmlns:a16="http://schemas.microsoft.com/office/drawing/2014/main" id="{D6B8A6AC-771C-4BD7-AF95-5259F7267A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2890" y="2537402"/>
            <a:ext cx="6306430" cy="1552792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E19FDEC6-C99C-4C6B-B50B-2D61EDF08B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517" y="2537403"/>
            <a:ext cx="3678883" cy="2776354"/>
          </a:xfrm>
          <a:prstGeom prst="rect">
            <a:avLst/>
          </a:prstGeom>
        </p:spPr>
      </p:pic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8E620D4E-83B1-4D3D-9845-94F83D09C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0C135-18A3-4007-A5BA-492DBA26ECC2}" type="slidenum">
              <a:rPr lang="zh-HK" altLang="en-US" smtClean="0"/>
              <a:t>57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225228255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DE7769A-E524-466D-9559-42FE6E7F6E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66218"/>
            <a:ext cx="12192000" cy="1325563"/>
          </a:xfrm>
        </p:spPr>
        <p:txBody>
          <a:bodyPr/>
          <a:lstStyle/>
          <a:p>
            <a:pPr algn="ctr"/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Opportunities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F86EDCCC-C0B8-4A45-8A74-4FD2147C3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0C135-18A3-4007-A5BA-492DBA26ECC2}" type="slidenum">
              <a:rPr lang="zh-HK" altLang="en-US" smtClean="0"/>
              <a:t>58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127299897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EFF453D-57FA-44D2-BD33-1C4355872E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Opportunities for Research</a:t>
            </a:r>
            <a:endParaRPr lang="zh-HK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FDCA16AD-DFD6-40C3-9AF7-E54F493C025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759733"/>
              </a:xfrm>
            </p:spPr>
            <p:txBody>
              <a:bodyPr>
                <a:normAutofit/>
              </a:bodyPr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Can we further develop the optimal solution for KDV?</a:t>
                </a:r>
              </a:p>
              <a:p>
                <a:pPr lvl="1"/>
                <a: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Current lower bound time complexity: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HK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Ω</m:t>
                    </m:r>
                    <m:d>
                      <m:dPr>
                        <m:ctrlPr>
                          <a:rPr lang="en-US" altLang="zh-HK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HK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𝑋𝑌</m:t>
                        </m:r>
                        <m:r>
                          <a:rPr lang="en-US" altLang="zh-HK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en-US" altLang="zh-HK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altLang="zh-HK" dirty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pPr lvl="1"/>
                <a: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State-of-the-art upper bound time complexity: </a:t>
                </a:r>
                <a14:m>
                  <m:oMath xmlns:m="http://schemas.openxmlformats.org/officeDocument/2006/math">
                    <m:r>
                      <a:rPr lang="en-US" altLang="zh-HK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𝑂</m:t>
                    </m:r>
                    <m:d>
                      <m:dPr>
                        <m:ctrlPr>
                          <a:rPr lang="en-US" altLang="zh-HK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HK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𝑌</m:t>
                        </m:r>
                        <m:r>
                          <a:rPr lang="en-US" altLang="zh-HK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altLang="zh-HK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𝑋</m:t>
                        </m:r>
                        <m:r>
                          <a:rPr lang="en-US" altLang="zh-HK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en-US" altLang="zh-HK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  <m:r>
                          <a:rPr lang="en-US" altLang="zh-HK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e>
                    </m:d>
                  </m:oMath>
                </a14:m>
                <a: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/ </a:t>
                </a:r>
                <a14:m>
                  <m:oMath xmlns:m="http://schemas.openxmlformats.org/officeDocument/2006/math">
                    <m:r>
                      <a:rPr lang="en-US" altLang="zh-HK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𝑂</m:t>
                    </m:r>
                    <m:d>
                      <m:dPr>
                        <m:ctrlPr>
                          <a:rPr lang="en-US" altLang="zh-HK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HK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𝑋</m:t>
                        </m:r>
                        <m:r>
                          <a:rPr lang="en-US" altLang="zh-HK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altLang="zh-HK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𝑌</m:t>
                        </m:r>
                        <m:r>
                          <a:rPr lang="en-US" altLang="zh-HK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en-US" altLang="zh-HK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  <m:r>
                          <a:rPr lang="en-US" altLang="zh-HK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e>
                    </m:d>
                  </m:oMath>
                </a14:m>
                <a: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pPr lvl="1"/>
                <a:endParaRPr lang="en-US" altLang="zh-HK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Can we further develop the optimal solution for STKDV?</a:t>
                </a:r>
              </a:p>
              <a:p>
                <a:pPr lvl="1"/>
                <a: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Current lower bound time complexity: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HK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Ω</m:t>
                    </m:r>
                    <m:d>
                      <m:dPr>
                        <m:ctrlPr>
                          <a:rPr lang="en-US" altLang="zh-HK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HK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𝑋𝑌</m:t>
                        </m:r>
                        <m:r>
                          <a:rPr lang="en-US" altLang="zh-HK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  <m:r>
                          <a:rPr lang="en-US" altLang="zh-HK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en-US" altLang="zh-HK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altLang="zh-HK" dirty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pPr lvl="1"/>
                <a: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State-of-the-art upper bound time complexity: </a:t>
                </a:r>
                <a14:m>
                  <m:oMath xmlns:m="http://schemas.openxmlformats.org/officeDocument/2006/math">
                    <m:r>
                      <a:rPr lang="en-US" altLang="zh-HK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𝑂</m:t>
                    </m:r>
                    <m:d>
                      <m:dPr>
                        <m:ctrlPr>
                          <a:rPr lang="en-US" altLang="zh-HK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HK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𝑋𝑌</m:t>
                        </m:r>
                        <m:r>
                          <a:rPr lang="en-US" altLang="zh-HK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altLang="zh-HK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  <m:r>
                          <a:rPr lang="en-US" altLang="zh-HK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en-US" altLang="zh-HK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  <m:r>
                          <a:rPr lang="en-US" altLang="zh-HK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e>
                    </m:d>
                  </m:oMath>
                </a14:m>
                <a: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pPr lvl="1"/>
                <a:endParaRPr lang="en-US" altLang="zh-HK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Can we extend the complexity-reduced solutions to other kernel functions (e.g., Gaussian kernel and exponential kernel)?</a:t>
                </a:r>
                <a:endParaRPr lang="zh-HK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FDCA16AD-DFD6-40C3-9AF7-E54F493C025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759733"/>
              </a:xfrm>
              <a:blipFill>
                <a:blip r:embed="rId2"/>
                <a:stretch>
                  <a:fillRect l="-1043" t="-2177"/>
                </a:stretch>
              </a:blipFill>
            </p:spPr>
            <p:txBody>
              <a:bodyPr/>
              <a:lstStyle/>
              <a:p>
                <a:r>
                  <a:rPr lang="zh-HK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D69FC23-3E9A-4CD5-A83F-291895773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0C135-18A3-4007-A5BA-492DBA26ECC2}" type="slidenum">
              <a:rPr lang="zh-HK" altLang="en-US" smtClean="0"/>
              <a:t>59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15533504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E1910D1-2CB2-4182-A0AA-3A4AF19C01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Advantages of Scatter Plot</a:t>
            </a:r>
            <a:endParaRPr lang="zh-HK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B915639-6DCA-44FD-B4AE-408C8361C4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Simple </a:t>
            </a:r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</a:t>
            </a:r>
          </a:p>
          <a:p>
            <a:endParaRPr lang="en-US" altLang="zh-H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Show the patterns clearly for small data </a:t>
            </a:r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</a:t>
            </a:r>
          </a:p>
          <a:p>
            <a:endParaRPr lang="en-US" altLang="zh-HK" dirty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Efficient </a:t>
            </a:r>
            <a:endParaRPr lang="zh-HK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14933D9-C2D3-4D60-8C7D-06A5709D41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0C135-18A3-4007-A5BA-492DBA26ECC2}" type="slidenum">
              <a:rPr lang="zh-HK" altLang="en-US" smtClean="0"/>
              <a:t>6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20750674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EFF453D-57FA-44D2-BD33-1C4355872E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Opportunities for Research</a:t>
            </a:r>
            <a:endParaRPr lang="zh-HK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DCA16AD-DFD6-40C3-9AF7-E54F493C02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59733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 startAt="4"/>
            </a:pPr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we extend our solution to support other types of spatial visualization tasks?</a:t>
            </a:r>
          </a:p>
          <a:p>
            <a:pPr lvl="1"/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Kriging</a:t>
            </a:r>
          </a:p>
          <a:p>
            <a:pPr lvl="1"/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Inverse distance weighting (IDW)</a:t>
            </a:r>
          </a:p>
          <a:p>
            <a:endParaRPr lang="en-US" altLang="zh-H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>
              <a:buFont typeface="+mj-lt"/>
              <a:buAutoNum type="arabicPeriod" startAt="5"/>
            </a:pPr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we extend our solution to support other spatial analysis tasks?</a:t>
            </a:r>
          </a:p>
          <a:p>
            <a:pPr lvl="1"/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K-function</a:t>
            </a:r>
          </a:p>
          <a:p>
            <a:pPr lvl="1"/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DBSCAN clustering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9D0A9FB-B5EA-434F-9861-17C24222C1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0C135-18A3-4007-A5BA-492DBA26ECC2}" type="slidenum">
              <a:rPr lang="zh-HK" altLang="en-US" smtClean="0"/>
              <a:t>60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109119149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51099FD-A40F-48C8-B4FF-481DAE105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365125"/>
            <a:ext cx="11353800" cy="1325563"/>
          </a:xfrm>
        </p:spPr>
        <p:txBody>
          <a:bodyPr/>
          <a:lstStyle/>
          <a:p>
            <a:pPr algn="ctr"/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Opportunities for Software Development</a:t>
            </a:r>
            <a:endParaRPr lang="zh-HK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EC8E6ED-ADA0-496C-AB71-EF9C473B8B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5032376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we further develop some python libraries to support more visualization tools and data analysis operations (e.g., Kriging, IDW, and K-function)?</a:t>
            </a:r>
          </a:p>
          <a:p>
            <a:pPr marL="514350" indent="-514350">
              <a:buFont typeface="+mj-lt"/>
              <a:buAutoNum type="arabicPeriod"/>
            </a:pPr>
            <a:endParaRPr lang="en-US" altLang="zh-H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we further integrate our libraries in (1) into the commonly used software packages?</a:t>
            </a:r>
          </a:p>
          <a:p>
            <a:pPr lvl="1"/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Develop plugins for QGIS and ArcGIS</a:t>
            </a:r>
          </a:p>
          <a:p>
            <a:pPr lvl="1"/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Integrate our methods into </a:t>
            </a:r>
            <a:r>
              <a:rPr lang="en-US" altLang="zh-H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Scikit</a:t>
            </a:r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-learn and </a:t>
            </a:r>
            <a:r>
              <a:rPr lang="en-US" altLang="zh-H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Scipy</a:t>
            </a:r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514350" indent="-514350">
              <a:buFont typeface="+mj-lt"/>
              <a:buAutoNum type="arabicPeriod"/>
            </a:pPr>
            <a:endParaRPr lang="en-US" altLang="zh-H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we further develop some R packages for supporting those operations in (1)?</a:t>
            </a:r>
            <a:endParaRPr lang="zh-HK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690C977-D276-49FE-B52D-62571454C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0C135-18A3-4007-A5BA-492DBA26ECC2}" type="slidenum">
              <a:rPr lang="zh-HK" altLang="en-US" smtClean="0"/>
              <a:t>61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381158597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EC8E6ED-ADA0-496C-AB71-EF9C473B8B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90688"/>
            <a:ext cx="10788941" cy="5032376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 startAt="4"/>
            </a:pPr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we further extend our web-based system (Hong Kong COVID-19 hotspot map) to support more visualization tools and data analysis operations?</a:t>
            </a:r>
          </a:p>
          <a:p>
            <a:pPr marL="514350" indent="-514350">
              <a:buFont typeface="+mj-lt"/>
              <a:buAutoNum type="arabicPeriod" startAt="4"/>
            </a:pPr>
            <a:endParaRPr lang="en-US" altLang="zh-H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>
              <a:buFont typeface="+mj-lt"/>
              <a:buAutoNum type="arabicPeriod" startAt="4"/>
            </a:pPr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HK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Long-term goal</a:t>
            </a:r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Can we develop a software package (like ArcGIS and </a:t>
            </a:r>
            <a:r>
              <a:rPr lang="en-US" altLang="zh-H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Scikit</a:t>
            </a:r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-learn) that includes our complexity-reduced algorithms for different operations?</a:t>
            </a:r>
          </a:p>
        </p:txBody>
      </p:sp>
      <p:sp>
        <p:nvSpPr>
          <p:cNvPr id="6" name="標題 1">
            <a:extLst>
              <a:ext uri="{FF2B5EF4-FFF2-40B4-BE49-F238E27FC236}">
                <a16:creationId xmlns:a16="http://schemas.microsoft.com/office/drawing/2014/main" id="{447717EB-68A9-4EED-ABE5-03D7BF7BDE81}"/>
              </a:ext>
            </a:extLst>
          </p:cNvPr>
          <p:cNvSpPr txBox="1">
            <a:spLocks/>
          </p:cNvSpPr>
          <p:nvPr/>
        </p:nvSpPr>
        <p:spPr>
          <a:xfrm>
            <a:off x="533400" y="365125"/>
            <a:ext cx="113538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zh-HK" altLang="en-US" dirty="0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3357E7BF-B71C-4FFD-BADC-8AB50BB4B4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0C135-18A3-4007-A5BA-492DBA26ECC2}" type="slidenum">
              <a:rPr lang="zh-HK" altLang="en-US" smtClean="0"/>
              <a:t>62</a:t>
            </a:fld>
            <a:endParaRPr lang="zh-HK" altLang="en-US"/>
          </a:p>
        </p:txBody>
      </p:sp>
      <p:sp>
        <p:nvSpPr>
          <p:cNvPr id="14" name="標題 1">
            <a:extLst>
              <a:ext uri="{FF2B5EF4-FFF2-40B4-BE49-F238E27FC236}">
                <a16:creationId xmlns:a16="http://schemas.microsoft.com/office/drawing/2014/main" id="{ADF334CF-06FF-4B1E-A551-FD2FEFD40858}"/>
              </a:ext>
            </a:extLst>
          </p:cNvPr>
          <p:cNvSpPr txBox="1">
            <a:spLocks/>
          </p:cNvSpPr>
          <p:nvPr/>
        </p:nvSpPr>
        <p:spPr>
          <a:xfrm>
            <a:off x="564860" y="365125"/>
            <a:ext cx="113538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Opportunities for Software Development</a:t>
            </a:r>
            <a:endParaRPr lang="zh-HK" altLang="en-US" dirty="0"/>
          </a:p>
        </p:txBody>
      </p:sp>
    </p:spTree>
    <p:extLst>
      <p:ext uri="{BB962C8B-B14F-4D97-AF65-F5344CB8AC3E}">
        <p14:creationId xmlns:p14="http://schemas.microsoft.com/office/powerpoint/2010/main" val="8275349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1AE25B6-C6D1-4CF8-8A1F-C80B665417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HK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Overplotting</a:t>
            </a:r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Issues of </a:t>
            </a:r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Scatter Plot</a:t>
            </a:r>
            <a:endParaRPr lang="zh-HK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34D74B9-07E4-454D-B1F7-C7E3591831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01126"/>
            <a:ext cx="10515600" cy="4956874"/>
          </a:xfrm>
        </p:spPr>
        <p:txBody>
          <a:bodyPr/>
          <a:lstStyle/>
          <a:p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Difficult to find which parts contain more data points (</a:t>
            </a:r>
            <a:r>
              <a:rPr lang="en-US" altLang="zh-HK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Overplotting</a:t>
            </a:r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) </a:t>
            </a:r>
          </a:p>
          <a:p>
            <a:pPr lvl="1"/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This issue is more serious if the number of data points is much larger than the resolution size.</a:t>
            </a:r>
          </a:p>
          <a:p>
            <a:endParaRPr lang="en-US" altLang="zh-HK" dirty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endParaRPr lang="en-US" altLang="zh-HK" sz="2800" dirty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endParaRPr lang="en-US" altLang="zh-HK" dirty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endParaRPr lang="en-US" altLang="zh-HK" sz="2800" dirty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endParaRPr lang="en-US" altLang="zh-HK" dirty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endParaRPr lang="en-US" altLang="zh-HK" dirty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endParaRPr lang="en-US" altLang="zh-HK" dirty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pic>
        <p:nvPicPr>
          <p:cNvPr id="6" name="Picture 49">
            <a:extLst>
              <a:ext uri="{FF2B5EF4-FFF2-40B4-BE49-F238E27FC236}">
                <a16:creationId xmlns:a16="http://schemas.microsoft.com/office/drawing/2014/main" id="{B7C6B8BE-4871-404E-B15A-4A47215D24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9745" y="3429000"/>
            <a:ext cx="2990267" cy="2564438"/>
          </a:xfrm>
          <a:prstGeom prst="rect">
            <a:avLst/>
          </a:prstGeom>
        </p:spPr>
      </p:pic>
      <p:sp>
        <p:nvSpPr>
          <p:cNvPr id="8" name="TextBox 5">
            <a:extLst>
              <a:ext uri="{FF2B5EF4-FFF2-40B4-BE49-F238E27FC236}">
                <a16:creationId xmlns:a16="http://schemas.microsoft.com/office/drawing/2014/main" id="{2CFA35FA-B492-4A38-9599-C39BFEB36114}"/>
              </a:ext>
            </a:extLst>
          </p:cNvPr>
          <p:cNvSpPr txBox="1"/>
          <p:nvPr/>
        </p:nvSpPr>
        <p:spPr>
          <a:xfrm>
            <a:off x="4480241" y="5993438"/>
            <a:ext cx="2909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Hong Kong COVID-19 cases</a:t>
            </a:r>
            <a:endParaRPr lang="zh-HK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55014EF-ED3E-4106-8B53-412003BF89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0C135-18A3-4007-A5BA-492DBA26ECC2}" type="slidenum">
              <a:rPr lang="zh-HK" altLang="en-US" smtClean="0"/>
              <a:t>7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41822312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6FB3B5E-DB10-4A22-8A0A-6CB84F822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HK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Overplotting</a:t>
            </a:r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Issues of </a:t>
            </a:r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Scatter Plot</a:t>
            </a:r>
            <a:endParaRPr lang="zh-HK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4411AC2-AFAB-4814-922F-0E94544027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09515"/>
            <a:ext cx="10515600" cy="4351338"/>
          </a:xfrm>
        </p:spPr>
        <p:txBody>
          <a:bodyPr/>
          <a:lstStyle/>
          <a:p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Seriously suffers from the resolution changes </a:t>
            </a:r>
            <a:endParaRPr lang="zh-HK" altLang="en-US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9954A20D-63AC-4C09-8A64-865446AD35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0490" y="2607501"/>
            <a:ext cx="3995623" cy="2731382"/>
          </a:xfrm>
          <a:prstGeom prst="rect">
            <a:avLst/>
          </a:prstGeom>
        </p:spPr>
      </p:pic>
      <p:pic>
        <p:nvPicPr>
          <p:cNvPr id="5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594A4A86-43DF-4E31-9165-55DB563526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5839" y="2836927"/>
            <a:ext cx="3995623" cy="215763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B77A462-230B-4671-A876-AB438170C41A}"/>
              </a:ext>
            </a:extLst>
          </p:cNvPr>
          <p:cNvSpPr txBox="1"/>
          <p:nvPr/>
        </p:nvSpPr>
        <p:spPr>
          <a:xfrm>
            <a:off x="2231301" y="5026681"/>
            <a:ext cx="2230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Resolution: 512 x 512</a:t>
            </a:r>
            <a:endParaRPr lang="zh-HK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8">
            <a:extLst>
              <a:ext uri="{FF2B5EF4-FFF2-40B4-BE49-F238E27FC236}">
                <a16:creationId xmlns:a16="http://schemas.microsoft.com/office/drawing/2014/main" id="{86AB8F0A-848A-44F9-8334-1C5AEA4357F9}"/>
              </a:ext>
            </a:extLst>
          </p:cNvPr>
          <p:cNvSpPr txBox="1"/>
          <p:nvPr/>
        </p:nvSpPr>
        <p:spPr>
          <a:xfrm>
            <a:off x="6940782" y="5026681"/>
            <a:ext cx="2230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Resolution: 256 x 256</a:t>
            </a:r>
            <a:endParaRPr lang="zh-HK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投影片編號版面配置區 7">
            <a:extLst>
              <a:ext uri="{FF2B5EF4-FFF2-40B4-BE49-F238E27FC236}">
                <a16:creationId xmlns:a16="http://schemas.microsoft.com/office/drawing/2014/main" id="{6DDFE945-262B-48F0-9E68-1816C23811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0C135-18A3-4007-A5BA-492DBA26ECC2}" type="slidenum">
              <a:rPr lang="zh-HK" altLang="en-US" smtClean="0"/>
              <a:t>8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27862516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Picture 63">
            <a:extLst>
              <a:ext uri="{FF2B5EF4-FFF2-40B4-BE49-F238E27FC236}">
                <a16:creationId xmlns:a16="http://schemas.microsoft.com/office/drawing/2014/main" id="{2D8FD5D6-C9E9-40B6-BB46-030FFE2C41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6924" y="3358197"/>
            <a:ext cx="3341738" cy="254992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4B7A0BE-7A31-4925-A6BF-29AC652222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0647"/>
            <a:ext cx="10515600" cy="1325563"/>
          </a:xfrm>
        </p:spPr>
        <p:txBody>
          <a:bodyPr/>
          <a:lstStyle/>
          <a:p>
            <a:pPr algn="ctr"/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Histogram</a:t>
            </a:r>
            <a:endParaRPr lang="zh-HK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BF2188-1294-4042-88C0-EE08DC205F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5088"/>
            <a:ext cx="11526383" cy="5066404"/>
          </a:xfrm>
        </p:spPr>
        <p:txBody>
          <a:bodyPr>
            <a:normAutofit/>
          </a:bodyPr>
          <a:lstStyle/>
          <a:p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Divides the space into different intervals/ sub-regions with the same size.</a:t>
            </a:r>
          </a:p>
          <a:p>
            <a:endParaRPr lang="en-US" altLang="zh-H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Counts the frequency in each interval/sub-region.</a:t>
            </a:r>
          </a:p>
          <a:p>
            <a:endParaRPr lang="en-US" altLang="zh-H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D0A6DE8-D9B1-4AA4-A3A9-C505F7DA883D}"/>
              </a:ext>
            </a:extLst>
          </p:cNvPr>
          <p:cNvCxnSpPr>
            <a:cxnSpLocks/>
          </p:cNvCxnSpPr>
          <p:nvPr/>
        </p:nvCxnSpPr>
        <p:spPr>
          <a:xfrm flipV="1">
            <a:off x="2595148" y="3446520"/>
            <a:ext cx="0" cy="202403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1341215-02F3-470F-9363-83DA16835F41}"/>
              </a:ext>
            </a:extLst>
          </p:cNvPr>
          <p:cNvCxnSpPr>
            <a:cxnSpLocks/>
          </p:cNvCxnSpPr>
          <p:nvPr/>
        </p:nvCxnSpPr>
        <p:spPr>
          <a:xfrm flipV="1">
            <a:off x="2579785" y="5478125"/>
            <a:ext cx="3355596" cy="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416A824-AFE0-4515-812D-9FBAC39B4EE3}"/>
              </a:ext>
            </a:extLst>
          </p:cNvPr>
          <p:cNvCxnSpPr>
            <a:cxnSpLocks/>
          </p:cNvCxnSpPr>
          <p:nvPr/>
        </p:nvCxnSpPr>
        <p:spPr>
          <a:xfrm>
            <a:off x="2477736" y="5158767"/>
            <a:ext cx="21807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614D6757-FC44-4055-917A-16FB3183451F}"/>
              </a:ext>
            </a:extLst>
          </p:cNvPr>
          <p:cNvCxnSpPr>
            <a:cxnSpLocks/>
          </p:cNvCxnSpPr>
          <p:nvPr/>
        </p:nvCxnSpPr>
        <p:spPr>
          <a:xfrm>
            <a:off x="2470746" y="4854545"/>
            <a:ext cx="21807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7DF0381-B49D-41B7-8AA1-A15FECF585C8}"/>
              </a:ext>
            </a:extLst>
          </p:cNvPr>
          <p:cNvCxnSpPr>
            <a:cxnSpLocks/>
          </p:cNvCxnSpPr>
          <p:nvPr/>
        </p:nvCxnSpPr>
        <p:spPr>
          <a:xfrm>
            <a:off x="2470746" y="4550323"/>
            <a:ext cx="21807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80446A17-9139-4C1B-A2C0-2545ADD12F1F}"/>
              </a:ext>
            </a:extLst>
          </p:cNvPr>
          <p:cNvCxnSpPr>
            <a:cxnSpLocks/>
          </p:cNvCxnSpPr>
          <p:nvPr/>
        </p:nvCxnSpPr>
        <p:spPr>
          <a:xfrm>
            <a:off x="2470746" y="4244713"/>
            <a:ext cx="21807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38432074-9263-445A-A8A6-DE537BBEC66A}"/>
              </a:ext>
            </a:extLst>
          </p:cNvPr>
          <p:cNvCxnSpPr>
            <a:cxnSpLocks/>
          </p:cNvCxnSpPr>
          <p:nvPr/>
        </p:nvCxnSpPr>
        <p:spPr>
          <a:xfrm>
            <a:off x="2477736" y="3940491"/>
            <a:ext cx="21807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F2480AAF-D7A2-4E7A-821B-9A173D96D5E1}"/>
              </a:ext>
            </a:extLst>
          </p:cNvPr>
          <p:cNvCxnSpPr>
            <a:cxnSpLocks/>
          </p:cNvCxnSpPr>
          <p:nvPr/>
        </p:nvCxnSpPr>
        <p:spPr>
          <a:xfrm>
            <a:off x="2477735" y="3636269"/>
            <a:ext cx="21807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2637477A-FA16-432A-8A88-2509AD6768FD}"/>
              </a:ext>
            </a:extLst>
          </p:cNvPr>
          <p:cNvCxnSpPr>
            <a:cxnSpLocks/>
          </p:cNvCxnSpPr>
          <p:nvPr/>
        </p:nvCxnSpPr>
        <p:spPr>
          <a:xfrm>
            <a:off x="2479118" y="5166336"/>
            <a:ext cx="21807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065082AA-D398-4DEC-8223-84EFA70FA5A6}"/>
              </a:ext>
            </a:extLst>
          </p:cNvPr>
          <p:cNvSpPr txBox="1"/>
          <p:nvPr/>
        </p:nvSpPr>
        <p:spPr>
          <a:xfrm>
            <a:off x="2194094" y="5315998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HK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724879A-788E-4494-81C5-E6CD142BA991}"/>
              </a:ext>
            </a:extLst>
          </p:cNvPr>
          <p:cNvSpPr txBox="1"/>
          <p:nvPr/>
        </p:nvSpPr>
        <p:spPr>
          <a:xfrm>
            <a:off x="2178839" y="4958712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HK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D7D5F7C-FC7E-4E05-A925-7EF85FD678A5}"/>
              </a:ext>
            </a:extLst>
          </p:cNvPr>
          <p:cNvSpPr txBox="1"/>
          <p:nvPr/>
        </p:nvSpPr>
        <p:spPr>
          <a:xfrm>
            <a:off x="2187144" y="4633158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HK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77F142F-8BC9-4142-99AF-D39FEFB548DA}"/>
              </a:ext>
            </a:extLst>
          </p:cNvPr>
          <p:cNvSpPr txBox="1"/>
          <p:nvPr/>
        </p:nvSpPr>
        <p:spPr>
          <a:xfrm>
            <a:off x="2187144" y="4322129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HK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0AD1170-50B9-46A1-A868-514B34C735D9}"/>
              </a:ext>
            </a:extLst>
          </p:cNvPr>
          <p:cNvSpPr txBox="1"/>
          <p:nvPr/>
        </p:nvSpPr>
        <p:spPr>
          <a:xfrm>
            <a:off x="2187144" y="4024714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zh-HK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65F38BE-C15D-486B-AB99-8BC182AFE2AD}"/>
              </a:ext>
            </a:extLst>
          </p:cNvPr>
          <p:cNvSpPr txBox="1"/>
          <p:nvPr/>
        </p:nvSpPr>
        <p:spPr>
          <a:xfrm>
            <a:off x="2194094" y="3718180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zh-HK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3167676-F122-4F62-BC0E-505529BDE632}"/>
              </a:ext>
            </a:extLst>
          </p:cNvPr>
          <p:cNvSpPr txBox="1"/>
          <p:nvPr/>
        </p:nvSpPr>
        <p:spPr>
          <a:xfrm>
            <a:off x="2201044" y="3410763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lang="zh-HK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1C21D63-BE0F-4833-9668-C8CEF392AE72}"/>
              </a:ext>
            </a:extLst>
          </p:cNvPr>
          <p:cNvSpPr/>
          <p:nvPr/>
        </p:nvSpPr>
        <p:spPr>
          <a:xfrm>
            <a:off x="3237208" y="4854545"/>
            <a:ext cx="318759" cy="624571"/>
          </a:xfrm>
          <a:prstGeom prst="rect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3A300B93-DFFD-498E-8613-0F8DD63ABCF6}"/>
              </a:ext>
            </a:extLst>
          </p:cNvPr>
          <p:cNvSpPr/>
          <p:nvPr/>
        </p:nvSpPr>
        <p:spPr>
          <a:xfrm>
            <a:off x="3555967" y="4854545"/>
            <a:ext cx="318759" cy="624571"/>
          </a:xfrm>
          <a:prstGeom prst="rect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D2EB8B3-9CD9-48C4-8E5F-569C463652C1}"/>
              </a:ext>
            </a:extLst>
          </p:cNvPr>
          <p:cNvSpPr/>
          <p:nvPr/>
        </p:nvSpPr>
        <p:spPr>
          <a:xfrm>
            <a:off x="3874726" y="4854545"/>
            <a:ext cx="318759" cy="624571"/>
          </a:xfrm>
          <a:prstGeom prst="rect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53138B50-E99A-400E-ABD5-61944A9E122A}"/>
              </a:ext>
            </a:extLst>
          </p:cNvPr>
          <p:cNvSpPr/>
          <p:nvPr/>
        </p:nvSpPr>
        <p:spPr>
          <a:xfrm>
            <a:off x="4193485" y="4550324"/>
            <a:ext cx="318759" cy="928298"/>
          </a:xfrm>
          <a:prstGeom prst="rect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989B81A6-120C-4711-B8ED-081621E14698}"/>
              </a:ext>
            </a:extLst>
          </p:cNvPr>
          <p:cNvSpPr/>
          <p:nvPr/>
        </p:nvSpPr>
        <p:spPr>
          <a:xfrm>
            <a:off x="4512244" y="5166336"/>
            <a:ext cx="318759" cy="312286"/>
          </a:xfrm>
          <a:prstGeom prst="rect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AAACA2A-EA08-4916-9051-56E9EA5BD9ED}"/>
              </a:ext>
            </a:extLst>
          </p:cNvPr>
          <p:cNvSpPr txBox="1"/>
          <p:nvPr/>
        </p:nvSpPr>
        <p:spPr>
          <a:xfrm rot="18448845">
            <a:off x="2934096" y="5604281"/>
            <a:ext cx="6928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10 - 15</a:t>
            </a:r>
            <a:endParaRPr lang="zh-HK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C93CA6E-C983-4AAB-8189-F57277522BF9}"/>
              </a:ext>
            </a:extLst>
          </p:cNvPr>
          <p:cNvSpPr txBox="1"/>
          <p:nvPr/>
        </p:nvSpPr>
        <p:spPr>
          <a:xfrm rot="18448845">
            <a:off x="3267004" y="5604282"/>
            <a:ext cx="6928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15 - 20</a:t>
            </a:r>
            <a:endParaRPr lang="zh-HK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1141829-5F06-4EA3-8E9F-4A3D710A5EDF}"/>
              </a:ext>
            </a:extLst>
          </p:cNvPr>
          <p:cNvSpPr txBox="1"/>
          <p:nvPr/>
        </p:nvSpPr>
        <p:spPr>
          <a:xfrm rot="18448845">
            <a:off x="3556089" y="5631213"/>
            <a:ext cx="6928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20 - 25</a:t>
            </a:r>
            <a:endParaRPr lang="zh-HK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B05E92D-909F-405C-9938-9CC498B47B47}"/>
              </a:ext>
            </a:extLst>
          </p:cNvPr>
          <p:cNvSpPr txBox="1"/>
          <p:nvPr/>
        </p:nvSpPr>
        <p:spPr>
          <a:xfrm rot="18448845">
            <a:off x="3882103" y="5631215"/>
            <a:ext cx="6928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25 - 30</a:t>
            </a:r>
            <a:endParaRPr lang="zh-HK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785A438C-CEB8-4E72-AA79-512765D0055E}"/>
              </a:ext>
            </a:extLst>
          </p:cNvPr>
          <p:cNvSpPr txBox="1"/>
          <p:nvPr/>
        </p:nvSpPr>
        <p:spPr>
          <a:xfrm rot="18448845">
            <a:off x="4227610" y="5638151"/>
            <a:ext cx="6928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30 - 35</a:t>
            </a:r>
            <a:endParaRPr lang="zh-HK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C0A28AF2-0000-420E-B2AE-AC9669DA51A5}"/>
              </a:ext>
            </a:extLst>
          </p:cNvPr>
          <p:cNvSpPr/>
          <p:nvPr/>
        </p:nvSpPr>
        <p:spPr>
          <a:xfrm>
            <a:off x="3537815" y="6020108"/>
            <a:ext cx="9925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Intervals</a:t>
            </a:r>
            <a:endParaRPr lang="zh-HK" altLang="en-US" dirty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4B4EE27C-93E0-490E-B05D-6C2E230F6266}"/>
              </a:ext>
            </a:extLst>
          </p:cNvPr>
          <p:cNvSpPr/>
          <p:nvPr/>
        </p:nvSpPr>
        <p:spPr>
          <a:xfrm rot="16200000">
            <a:off x="1435351" y="4307587"/>
            <a:ext cx="11592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Frequency</a:t>
            </a:r>
            <a:endParaRPr lang="zh-HK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1E49DB1-6536-45C8-A765-AE727FAC2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0C135-18A3-4007-A5BA-492DBA26ECC2}" type="slidenum">
              <a:rPr lang="zh-HK" altLang="en-US" smtClean="0"/>
              <a:t>9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33115206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1352</TotalTime>
  <Words>3485</Words>
  <Application>Microsoft Office PowerPoint</Application>
  <PresentationFormat>寬螢幕</PresentationFormat>
  <Paragraphs>638</Paragraphs>
  <Slides>62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62</vt:i4>
      </vt:variant>
    </vt:vector>
  </HeadingPairs>
  <TitlesOfParts>
    <vt:vector size="68" baseType="lpstr">
      <vt:lpstr>Arial</vt:lpstr>
      <vt:lpstr>Calibri</vt:lpstr>
      <vt:lpstr>Calibri Light</vt:lpstr>
      <vt:lpstr>Cambria Math</vt:lpstr>
      <vt:lpstr>Times New Roman</vt:lpstr>
      <vt:lpstr>Office 佈景主題</vt:lpstr>
      <vt:lpstr>Kernel Density Visualization for Big Geospatial Data: Algorithms and Applications</vt:lpstr>
      <vt:lpstr>Tutorial Outline</vt:lpstr>
      <vt:lpstr>Background of Hotspot Visualization</vt:lpstr>
      <vt:lpstr>Why Hotspot Visualization?</vt:lpstr>
      <vt:lpstr>Scatter Plot</vt:lpstr>
      <vt:lpstr>Advantages of Scatter Plot</vt:lpstr>
      <vt:lpstr>Overplotting Issues of Scatter Plot</vt:lpstr>
      <vt:lpstr>Overplotting Issues of Scatter Plot</vt:lpstr>
      <vt:lpstr>Histogram</vt:lpstr>
      <vt:lpstr>Advantages of Histogram</vt:lpstr>
      <vt:lpstr>Histogram is Sensitive to the Pixel Positions</vt:lpstr>
      <vt:lpstr>Histogram is Not Smooth</vt:lpstr>
      <vt:lpstr>Background of Kernel Density Visualization (KDV)</vt:lpstr>
      <vt:lpstr>Kernel Density Visualization (KDV)</vt:lpstr>
      <vt:lpstr>Software Packages for Supporting KDV</vt:lpstr>
      <vt:lpstr>KDV is Slow!</vt:lpstr>
      <vt:lpstr>KDV is Slow!</vt:lpstr>
      <vt:lpstr>State-of-the-art Methods of Generating KDV</vt:lpstr>
      <vt:lpstr>State-of-the-art Methods for Generating KDV</vt:lpstr>
      <vt:lpstr>Function Approximation</vt:lpstr>
      <vt:lpstr>Function Approximation</vt:lpstr>
      <vt:lpstr>Advantages and Disadvantages of  Function Approximation</vt:lpstr>
      <vt:lpstr>Data Sampling</vt:lpstr>
      <vt:lpstr>Advantages and Disadvantages of  Data Sampling</vt:lpstr>
      <vt:lpstr>Computational Sharing</vt:lpstr>
      <vt:lpstr>Computational Sharing</vt:lpstr>
      <vt:lpstr>Computational Sharing</vt:lpstr>
      <vt:lpstr>Advantages and Disadvantages of  Computational Sharing</vt:lpstr>
      <vt:lpstr>Computational Geometry</vt:lpstr>
      <vt:lpstr>Computational Geometry</vt:lpstr>
      <vt:lpstr>Computational Geometry</vt:lpstr>
      <vt:lpstr>Computational Geometry</vt:lpstr>
      <vt:lpstr>Advantages and Disadvantages of  Computational Geometry</vt:lpstr>
      <vt:lpstr>Other Variants of KDV</vt:lpstr>
      <vt:lpstr>Variant 1: Spatiotemporal Kernel Density Visualization (STKDV)</vt:lpstr>
      <vt:lpstr>Variant 1: Spatiotemporal Kernel Density Visualization (STKDV)</vt:lpstr>
      <vt:lpstr>Variant 1: Spatiotemporal Kernel Density Visualization (STKDV)</vt:lpstr>
      <vt:lpstr>Core Idea 1 of SWS: Sliding Window</vt:lpstr>
      <vt:lpstr>Core Idea 1 of SWS: Sliding Window</vt:lpstr>
      <vt:lpstr>Core Idea 2 of SWS: Incremental Computation</vt:lpstr>
      <vt:lpstr>Core Idea 2 of SWS: Incremental Computation</vt:lpstr>
      <vt:lpstr>Variant 2: Network Kernel Density Visualization (NKDV)</vt:lpstr>
      <vt:lpstr>Variant 2: Network Kernel Density Visualization (NKDV)</vt:lpstr>
      <vt:lpstr>Variant 2: Network Kernel Density Visualization (NKDV)</vt:lpstr>
      <vt:lpstr>Core Idea 1 of ADA: Decomposition of Kernel Density Function</vt:lpstr>
      <vt:lpstr>Core Idea 2 of ADA: Binary Search</vt:lpstr>
      <vt:lpstr>Software Development of KDV and its Variants</vt:lpstr>
      <vt:lpstr>LIBKDV</vt:lpstr>
      <vt:lpstr>LIBKDV</vt:lpstr>
      <vt:lpstr>Hong Kong and Macau COVID-19 Hotspot Maps</vt:lpstr>
      <vt:lpstr>Hong Kong and Macau COVID-19 Hotspot Maps</vt:lpstr>
      <vt:lpstr>Hong Kong and Macau COVID-19 Hotspot Maps</vt:lpstr>
      <vt:lpstr>A Plugin for GIS Systems</vt:lpstr>
      <vt:lpstr>A Plugin for GIS Systems</vt:lpstr>
      <vt:lpstr>A Plugin for GIS Systems</vt:lpstr>
      <vt:lpstr>PyNKDV</vt:lpstr>
      <vt:lpstr>PyNKDV</vt:lpstr>
      <vt:lpstr>Future Opportunities</vt:lpstr>
      <vt:lpstr>Future Opportunities for Research</vt:lpstr>
      <vt:lpstr>Future Opportunities for Research</vt:lpstr>
      <vt:lpstr>Future Opportunities for Software Development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Kernel Density Visualization for Big Geospatial Data: Algorithms and Applications</dc:title>
  <dc:creator>CHAN Tsz Nam</dc:creator>
  <cp:lastModifiedBy>CHAN Tsz Nam</cp:lastModifiedBy>
  <cp:revision>63</cp:revision>
  <dcterms:created xsi:type="dcterms:W3CDTF">2023-06-26T07:45:29Z</dcterms:created>
  <dcterms:modified xsi:type="dcterms:W3CDTF">2023-07-07T16:05:33Z</dcterms:modified>
</cp:coreProperties>
</file>